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0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3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23"/>
  </p:notesMasterIdLst>
  <p:sldIdLst>
    <p:sldId id="298" r:id="rId3"/>
    <p:sldId id="1133" r:id="rId4"/>
    <p:sldId id="379" r:id="rId5"/>
    <p:sldId id="11089982" r:id="rId6"/>
    <p:sldId id="11090049" r:id="rId7"/>
    <p:sldId id="11090051" r:id="rId8"/>
    <p:sldId id="11090050" r:id="rId9"/>
    <p:sldId id="11090040" r:id="rId10"/>
    <p:sldId id="382" r:id="rId11"/>
    <p:sldId id="11090063" r:id="rId12"/>
    <p:sldId id="11090064" r:id="rId13"/>
    <p:sldId id="11090041" r:id="rId14"/>
    <p:sldId id="11090067" r:id="rId15"/>
    <p:sldId id="11090065" r:id="rId16"/>
    <p:sldId id="11090066" r:id="rId17"/>
    <p:sldId id="11090042" r:id="rId18"/>
    <p:sldId id="302" r:id="rId19"/>
    <p:sldId id="11090043" r:id="rId20"/>
    <p:sldId id="11089984" r:id="rId21"/>
    <p:sldId id="337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A5CB5-83DA-4413-A112-73BCB0B9DC0C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1E1BF-BD1D-42B3-9D8B-EB23553A3A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2023/6/1 20:22:50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1E1BF-BD1D-42B3-9D8B-EB23553A3AE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7723-2E09-4D6F-AD0B-CF86EF43C6D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BB5A-98F0-4A08-BF0A-F59CCD1258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5E7-CA32-405F-B301-1F627B6FD71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1C96F-6F2D-4381-B5DB-9D4DAFD6D1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5E7-CA32-405F-B301-1F627B6FD71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1C96F-6F2D-4381-B5DB-9D4DAFD6D1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7723-2E09-4D6F-AD0B-CF86EF43C6D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BB5A-98F0-4A08-BF0A-F59CCD1258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7723-2E09-4D6F-AD0B-CF86EF43C6D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BB5A-98F0-4A08-BF0A-F59CCD1258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7723-2E09-4D6F-AD0B-CF86EF43C6D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BB5A-98F0-4A08-BF0A-F59CCD1258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5E7-CA32-405F-B301-1F627B6FD71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1C96F-6F2D-4381-B5DB-9D4DAFD6D1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5E7-CA32-405F-B301-1F627B6FD71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1C96F-6F2D-4381-B5DB-9D4DAFD6D1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67723-2E09-4D6F-AD0B-CF86EF43C6D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4BB5A-98F0-4A08-BF0A-F59CCD1258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5.xml"/><Relationship Id="rId7" Type="http://schemas.openxmlformats.org/officeDocument/2006/relationships/image" Target="../media/image19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2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30.pn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2" Type="http://schemas.openxmlformats.org/officeDocument/2006/relationships/tags" Target="../tags/tag138.xml"/><Relationship Id="rId16" Type="http://schemas.openxmlformats.org/officeDocument/2006/relationships/image" Target="../media/image32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image" Target="../media/image31.png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2" Type="http://schemas.openxmlformats.org/officeDocument/2006/relationships/tags" Target="../tags/tag150.xml"/><Relationship Id="rId16" Type="http://schemas.openxmlformats.org/officeDocument/2006/relationships/notesSlide" Target="../notesSlides/notesSlide15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2" Type="http://schemas.openxmlformats.org/officeDocument/2006/relationships/tags" Target="../tags/tag46.xml"/><Relationship Id="rId16" Type="http://schemas.openxmlformats.org/officeDocument/2006/relationships/image" Target="../media/image2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image" Target="../media/image1.png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6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5.png"/><Relationship Id="rId2" Type="http://schemas.openxmlformats.org/officeDocument/2006/relationships/tags" Target="../tags/tag58.xml"/><Relationship Id="rId16" Type="http://schemas.openxmlformats.org/officeDocument/2006/relationships/image" Target="../media/image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3.png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1.png"/><Relationship Id="rId2" Type="http://schemas.openxmlformats.org/officeDocument/2006/relationships/tags" Target="../tags/tag70.xml"/><Relationship Id="rId16" Type="http://schemas.openxmlformats.org/officeDocument/2006/relationships/image" Target="../media/image10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73.xml"/><Relationship Id="rId15" Type="http://schemas.openxmlformats.org/officeDocument/2006/relationships/image" Target="../media/image9.png"/><Relationship Id="rId10" Type="http://schemas.openxmlformats.org/officeDocument/2006/relationships/tags" Target="../tags/tag78.xml"/><Relationship Id="rId19" Type="http://schemas.openxmlformats.org/officeDocument/2006/relationships/image" Target="../media/image13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80.xml"/><Relationship Id="rId16" Type="http://schemas.openxmlformats.org/officeDocument/2006/relationships/image" Target="../media/image16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image" Target="../media/image15.png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17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9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rallelogram 15"/>
          <p:cNvSpPr/>
          <p:nvPr userDrawn="1">
            <p:custDataLst>
              <p:tags r:id="rId2"/>
            </p:custDataLst>
          </p:nvPr>
        </p:nvSpPr>
        <p:spPr>
          <a:xfrm>
            <a:off x="6214745" y="0"/>
            <a:ext cx="5312410" cy="6858000"/>
          </a:xfrm>
          <a:prstGeom prst="parallelogram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rallelogram 17"/>
          <p:cNvSpPr/>
          <p:nvPr userDrawn="1">
            <p:custDataLst>
              <p:tags r:id="rId3"/>
            </p:custDataLst>
          </p:nvPr>
        </p:nvSpPr>
        <p:spPr>
          <a:xfrm flipH="1">
            <a:off x="530225" y="0"/>
            <a:ext cx="5312410" cy="6858000"/>
          </a:xfrm>
          <a:prstGeom prst="parallelogram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21"/>
          <p:cNvSpPr/>
          <p:nvPr userDrawn="1">
            <p:custDataLst>
              <p:tags r:id="rId4"/>
            </p:custDataLst>
          </p:nvPr>
        </p:nvSpPr>
        <p:spPr>
          <a:xfrm>
            <a:off x="2974975" y="1750060"/>
            <a:ext cx="6575425" cy="3140710"/>
          </a:xfrm>
          <a:prstGeom prst="roundRect">
            <a:avLst>
              <a:gd name="adj" fmla="val 53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1"/>
          <p:cNvSpPr/>
          <p:nvPr userDrawn="1">
            <p:custDataLst>
              <p:tags r:id="rId5"/>
            </p:custDataLst>
          </p:nvPr>
        </p:nvSpPr>
        <p:spPr>
          <a:xfrm>
            <a:off x="3120390" y="1868805"/>
            <a:ext cx="6293485" cy="2902585"/>
          </a:xfrm>
          <a:prstGeom prst="roundRect">
            <a:avLst>
              <a:gd name="adj" fmla="val 4684"/>
            </a:avLst>
          </a:prstGeom>
          <a:noFill/>
          <a:ln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!!平滑6"/>
          <p:cNvSpPr/>
          <p:nvPr userDrawn="1">
            <p:custDataLst>
              <p:tags r:id="rId6"/>
            </p:custDataLst>
          </p:nvPr>
        </p:nvSpPr>
        <p:spPr>
          <a:xfrm rot="5400000">
            <a:off x="8206740" y="5504815"/>
            <a:ext cx="962025" cy="93853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!!平滑2"/>
          <p:cNvSpPr/>
          <p:nvPr userDrawn="1">
            <p:custDataLst>
              <p:tags r:id="rId7"/>
            </p:custDataLst>
          </p:nvPr>
        </p:nvSpPr>
        <p:spPr>
          <a:xfrm rot="7920000">
            <a:off x="-994410" y="5386070"/>
            <a:ext cx="2820035" cy="26168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/>
          </a:solidFill>
          <a:ln w="361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!!平滑1"/>
          <p:cNvSpPr/>
          <p:nvPr userDrawn="1">
            <p:custDataLst>
              <p:tags r:id="rId8"/>
            </p:custDataLst>
          </p:nvPr>
        </p:nvSpPr>
        <p:spPr>
          <a:xfrm rot="5400000">
            <a:off x="1079500" y="818515"/>
            <a:ext cx="556895" cy="51689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!!平滑4"/>
          <p:cNvSpPr/>
          <p:nvPr userDrawn="1">
            <p:custDataLst>
              <p:tags r:id="rId9"/>
            </p:custDataLst>
          </p:nvPr>
        </p:nvSpPr>
        <p:spPr>
          <a:xfrm rot="5400000">
            <a:off x="9563735" y="1038860"/>
            <a:ext cx="328295" cy="3054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!!平滑3"/>
          <p:cNvSpPr/>
          <p:nvPr userDrawn="1">
            <p:custDataLst>
              <p:tags r:id="rId10"/>
            </p:custDataLst>
          </p:nvPr>
        </p:nvSpPr>
        <p:spPr>
          <a:xfrm rot="7920000">
            <a:off x="10354310" y="-963930"/>
            <a:ext cx="2820035" cy="26168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/>
          </a:solidFill>
          <a:ln w="361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!!平滑5"/>
          <p:cNvSpPr/>
          <p:nvPr userDrawn="1">
            <p:custDataLst>
              <p:tags r:id="rId11"/>
            </p:custDataLst>
          </p:nvPr>
        </p:nvSpPr>
        <p:spPr>
          <a:xfrm rot="5400000">
            <a:off x="11011535" y="3244850"/>
            <a:ext cx="601345" cy="55880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77" name="插图"/>
          <p:cNvGrpSpPr/>
          <p:nvPr/>
        </p:nvGrpSpPr>
        <p:grpSpPr>
          <a:xfrm>
            <a:off x="8870950" y="2617461"/>
            <a:ext cx="3588004" cy="4307353"/>
            <a:chOff x="8832905" y="2893503"/>
            <a:chExt cx="3588004" cy="4307353"/>
          </a:xfrm>
        </p:grpSpPr>
        <p:sp>
          <p:nvSpPr>
            <p:cNvPr id="10" name="任意多边形: 形状 9"/>
            <p:cNvSpPr/>
            <p:nvPr/>
          </p:nvSpPr>
          <p:spPr>
            <a:xfrm>
              <a:off x="9695710" y="6560645"/>
              <a:ext cx="1234021" cy="639119"/>
            </a:xfrm>
            <a:custGeom>
              <a:avLst/>
              <a:gdLst>
                <a:gd name="connsiteX0" fmla="*/ 1146867 w 1234021"/>
                <a:gd name="connsiteY0" fmla="*/ 307671 h 639119"/>
                <a:gd name="connsiteX1" fmla="*/ 1160469 w 1234021"/>
                <a:gd name="connsiteY1" fmla="*/ 142645 h 639119"/>
                <a:gd name="connsiteX2" fmla="*/ 138892 w 1234021"/>
                <a:gd name="connsiteY2" fmla="*/ 1810 h 639119"/>
                <a:gd name="connsiteX3" fmla="*/ 105919 w 1234021"/>
                <a:gd name="connsiteY3" fmla="*/ 1492 h 639119"/>
                <a:gd name="connsiteX4" fmla="*/ 75396 w 1234021"/>
                <a:gd name="connsiteY4" fmla="*/ 13960 h 639119"/>
                <a:gd name="connsiteX5" fmla="*/ 52100 w 1234021"/>
                <a:gd name="connsiteY5" fmla="*/ 37267 h 639119"/>
                <a:gd name="connsiteX6" fmla="*/ 39681 w 1234021"/>
                <a:gd name="connsiteY6" fmla="*/ 67800 h 639119"/>
                <a:gd name="connsiteX7" fmla="*/ 40082 w 1234021"/>
                <a:gd name="connsiteY7" fmla="*/ 100812 h 639119"/>
                <a:gd name="connsiteX8" fmla="*/ 53244 w 1234021"/>
                <a:gd name="connsiteY8" fmla="*/ 131026 h 639119"/>
                <a:gd name="connsiteX9" fmla="*/ 77104 w 1234021"/>
                <a:gd name="connsiteY9" fmla="*/ 153767 h 639119"/>
                <a:gd name="connsiteX10" fmla="*/ 107924 w 1234021"/>
                <a:gd name="connsiteY10" fmla="*/ 165491 h 639119"/>
                <a:gd name="connsiteX11" fmla="*/ 74366 w 1234021"/>
                <a:gd name="connsiteY11" fmla="*/ 170450 h 639119"/>
                <a:gd name="connsiteX12" fmla="*/ 45455 w 1234021"/>
                <a:gd name="connsiteY12" fmla="*/ 188196 h 639119"/>
                <a:gd name="connsiteX13" fmla="*/ 25853 w 1234021"/>
                <a:gd name="connsiteY13" fmla="*/ 215860 h 639119"/>
                <a:gd name="connsiteX14" fmla="*/ 18719 w 1234021"/>
                <a:gd name="connsiteY14" fmla="*/ 249050 h 639119"/>
                <a:gd name="connsiteX15" fmla="*/ 39706 w 1234021"/>
                <a:gd name="connsiteY15" fmla="*/ 304165 h 639119"/>
                <a:gd name="connsiteX16" fmla="*/ 92009 w 1234021"/>
                <a:gd name="connsiteY16" fmla="*/ 331474 h 639119"/>
                <a:gd name="connsiteX17" fmla="*/ 59251 w 1234021"/>
                <a:gd name="connsiteY17" fmla="*/ 334556 h 639119"/>
                <a:gd name="connsiteX18" fmla="*/ 30245 w 1234021"/>
                <a:gd name="connsiteY18" fmla="*/ 350106 h 639119"/>
                <a:gd name="connsiteX19" fmla="*/ 9517 w 1234021"/>
                <a:gd name="connsiteY19" fmla="*/ 375645 h 639119"/>
                <a:gd name="connsiteX20" fmla="*/ 300 w 1234021"/>
                <a:gd name="connsiteY20" fmla="*/ 407240 h 639119"/>
                <a:gd name="connsiteX21" fmla="*/ 4037 w 1234021"/>
                <a:gd name="connsiteY21" fmla="*/ 439934 h 639119"/>
                <a:gd name="connsiteX22" fmla="*/ 20139 w 1234021"/>
                <a:gd name="connsiteY22" fmla="*/ 468625 h 639119"/>
                <a:gd name="connsiteX23" fmla="*/ 46103 w 1234021"/>
                <a:gd name="connsiteY23" fmla="*/ 488850 h 639119"/>
                <a:gd name="connsiteX24" fmla="*/ 77865 w 1234021"/>
                <a:gd name="connsiteY24" fmla="*/ 497422 h 639119"/>
                <a:gd name="connsiteX25" fmla="*/ 1098446 w 1234021"/>
                <a:gd name="connsiteY25" fmla="*/ 638363 h 639119"/>
                <a:gd name="connsiteX26" fmla="*/ 1130183 w 1234021"/>
                <a:gd name="connsiteY26" fmla="*/ 474363 h 639119"/>
                <a:gd name="connsiteX27" fmla="*/ 1146867 w 1234021"/>
                <a:gd name="connsiteY27" fmla="*/ 307671 h 63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021" h="639119">
                  <a:moveTo>
                    <a:pt x="1146867" y="307671"/>
                  </a:moveTo>
                  <a:cubicBezTo>
                    <a:pt x="1253753" y="315074"/>
                    <a:pt x="1267015" y="153661"/>
                    <a:pt x="1160469" y="142645"/>
                  </a:cubicBezTo>
                  <a:lnTo>
                    <a:pt x="138892" y="1810"/>
                  </a:lnTo>
                  <a:cubicBezTo>
                    <a:pt x="128036" y="-492"/>
                    <a:pt x="116825" y="-598"/>
                    <a:pt x="105919" y="1492"/>
                  </a:cubicBezTo>
                  <a:cubicBezTo>
                    <a:pt x="95016" y="3546"/>
                    <a:pt x="84638" y="7796"/>
                    <a:pt x="75396" y="13960"/>
                  </a:cubicBezTo>
                  <a:cubicBezTo>
                    <a:pt x="66151" y="20087"/>
                    <a:pt x="58231" y="28022"/>
                    <a:pt x="52100" y="37267"/>
                  </a:cubicBezTo>
                  <a:cubicBezTo>
                    <a:pt x="45965" y="46547"/>
                    <a:pt x="41746" y="56925"/>
                    <a:pt x="39681" y="67800"/>
                  </a:cubicBezTo>
                  <a:cubicBezTo>
                    <a:pt x="37616" y="78710"/>
                    <a:pt x="37754" y="89938"/>
                    <a:pt x="40082" y="100812"/>
                  </a:cubicBezTo>
                  <a:cubicBezTo>
                    <a:pt x="42412" y="111651"/>
                    <a:pt x="46889" y="121923"/>
                    <a:pt x="53244" y="131026"/>
                  </a:cubicBezTo>
                  <a:cubicBezTo>
                    <a:pt x="59602" y="140130"/>
                    <a:pt x="67714" y="147851"/>
                    <a:pt x="77104" y="153767"/>
                  </a:cubicBezTo>
                  <a:cubicBezTo>
                    <a:pt x="86494" y="159682"/>
                    <a:pt x="96971" y="163685"/>
                    <a:pt x="107924" y="165491"/>
                  </a:cubicBezTo>
                  <a:cubicBezTo>
                    <a:pt x="96518" y="164854"/>
                    <a:pt x="85102" y="166554"/>
                    <a:pt x="74366" y="170450"/>
                  </a:cubicBezTo>
                  <a:cubicBezTo>
                    <a:pt x="63626" y="174346"/>
                    <a:pt x="53793" y="180368"/>
                    <a:pt x="45455" y="188196"/>
                  </a:cubicBezTo>
                  <a:cubicBezTo>
                    <a:pt x="37117" y="195989"/>
                    <a:pt x="30447" y="205411"/>
                    <a:pt x="25853" y="215860"/>
                  </a:cubicBezTo>
                  <a:cubicBezTo>
                    <a:pt x="21255" y="226309"/>
                    <a:pt x="18832" y="237609"/>
                    <a:pt x="18719" y="249050"/>
                  </a:cubicBezTo>
                  <a:cubicBezTo>
                    <a:pt x="18733" y="269381"/>
                    <a:pt x="26200" y="288969"/>
                    <a:pt x="39706" y="304165"/>
                  </a:cubicBezTo>
                  <a:cubicBezTo>
                    <a:pt x="53212" y="319396"/>
                    <a:pt x="71822" y="329066"/>
                    <a:pt x="92009" y="331474"/>
                  </a:cubicBezTo>
                  <a:cubicBezTo>
                    <a:pt x="80997" y="330341"/>
                    <a:pt x="69856" y="331368"/>
                    <a:pt x="59251" y="334556"/>
                  </a:cubicBezTo>
                  <a:cubicBezTo>
                    <a:pt x="48646" y="337779"/>
                    <a:pt x="38785" y="343057"/>
                    <a:pt x="30245" y="350106"/>
                  </a:cubicBezTo>
                  <a:cubicBezTo>
                    <a:pt x="21705" y="357155"/>
                    <a:pt x="14656" y="365868"/>
                    <a:pt x="9517" y="375645"/>
                  </a:cubicBezTo>
                  <a:cubicBezTo>
                    <a:pt x="4374" y="385456"/>
                    <a:pt x="1242" y="396224"/>
                    <a:pt x="300" y="407240"/>
                  </a:cubicBezTo>
                  <a:cubicBezTo>
                    <a:pt x="-639" y="418292"/>
                    <a:pt x="630" y="429378"/>
                    <a:pt x="4037" y="439934"/>
                  </a:cubicBezTo>
                  <a:cubicBezTo>
                    <a:pt x="7445" y="450489"/>
                    <a:pt x="12917" y="460230"/>
                    <a:pt x="20139" y="468625"/>
                  </a:cubicBezTo>
                  <a:cubicBezTo>
                    <a:pt x="27362" y="477020"/>
                    <a:pt x="36189" y="483891"/>
                    <a:pt x="46103" y="488850"/>
                  </a:cubicBezTo>
                  <a:cubicBezTo>
                    <a:pt x="56014" y="493774"/>
                    <a:pt x="66810" y="496714"/>
                    <a:pt x="77865" y="497422"/>
                  </a:cubicBezTo>
                  <a:lnTo>
                    <a:pt x="1098446" y="638363"/>
                  </a:lnTo>
                  <a:cubicBezTo>
                    <a:pt x="1214787" y="651327"/>
                    <a:pt x="1229497" y="493668"/>
                    <a:pt x="1130183" y="474363"/>
                  </a:cubicBezTo>
                  <a:cubicBezTo>
                    <a:pt x="1233262" y="476701"/>
                    <a:pt x="1245479" y="324071"/>
                    <a:pt x="1146867" y="307671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437520" y="4349632"/>
              <a:ext cx="810595" cy="380847"/>
            </a:xfrm>
            <a:custGeom>
              <a:avLst/>
              <a:gdLst>
                <a:gd name="connsiteX0" fmla="*/ 17369 w 810595"/>
                <a:gd name="connsiteY0" fmla="*/ 85397 h 380847"/>
                <a:gd name="connsiteX1" fmla="*/ 810596 w 810595"/>
                <a:gd name="connsiteY1" fmla="*/ 0 h 380847"/>
                <a:gd name="connsiteX2" fmla="*/ 790873 w 810595"/>
                <a:gd name="connsiteY2" fmla="*/ 344236 h 380847"/>
                <a:gd name="connsiteX3" fmla="*/ 761860 w 810595"/>
                <a:gd name="connsiteY3" fmla="*/ 343864 h 380847"/>
                <a:gd name="connsiteX4" fmla="*/ 761711 w 810595"/>
                <a:gd name="connsiteY4" fmla="*/ 343864 h 380847"/>
                <a:gd name="connsiteX5" fmla="*/ 761566 w 810595"/>
                <a:gd name="connsiteY5" fmla="*/ 343861 h 380847"/>
                <a:gd name="connsiteX6" fmla="*/ 38905 w 810595"/>
                <a:gd name="connsiteY6" fmla="*/ 380848 h 380847"/>
                <a:gd name="connsiteX7" fmla="*/ 17369 w 810595"/>
                <a:gd name="connsiteY7" fmla="*/ 85397 h 380847"/>
                <a:gd name="connsiteX8" fmla="*/ 125541 w 810595"/>
                <a:gd name="connsiteY8" fmla="*/ 136261 h 380847"/>
                <a:gd name="connsiteX9" fmla="*/ 131850 w 810595"/>
                <a:gd name="connsiteY9" fmla="*/ 121034 h 380847"/>
                <a:gd name="connsiteX10" fmla="*/ 125541 w 810595"/>
                <a:gd name="connsiteY10" fmla="*/ 105806 h 380847"/>
                <a:gd name="connsiteX11" fmla="*/ 110314 w 810595"/>
                <a:gd name="connsiteY11" fmla="*/ 99498 h 380847"/>
                <a:gd name="connsiteX12" fmla="*/ 95083 w 810595"/>
                <a:gd name="connsiteY12" fmla="*/ 105806 h 380847"/>
                <a:gd name="connsiteX13" fmla="*/ 88778 w 810595"/>
                <a:gd name="connsiteY13" fmla="*/ 121034 h 380847"/>
                <a:gd name="connsiteX14" fmla="*/ 95083 w 810595"/>
                <a:gd name="connsiteY14" fmla="*/ 136261 h 380847"/>
                <a:gd name="connsiteX15" fmla="*/ 110314 w 810595"/>
                <a:gd name="connsiteY15" fmla="*/ 142570 h 380847"/>
                <a:gd name="connsiteX16" fmla="*/ 125541 w 810595"/>
                <a:gd name="connsiteY16" fmla="*/ 136261 h 380847"/>
                <a:gd name="connsiteX17" fmla="*/ 426440 w 810595"/>
                <a:gd name="connsiteY17" fmla="*/ 270900 h 380847"/>
                <a:gd name="connsiteX18" fmla="*/ 420131 w 810595"/>
                <a:gd name="connsiteY18" fmla="*/ 286132 h 380847"/>
                <a:gd name="connsiteX19" fmla="*/ 404904 w 810595"/>
                <a:gd name="connsiteY19" fmla="*/ 292437 h 380847"/>
                <a:gd name="connsiteX20" fmla="*/ 389676 w 810595"/>
                <a:gd name="connsiteY20" fmla="*/ 286132 h 380847"/>
                <a:gd name="connsiteX21" fmla="*/ 383368 w 810595"/>
                <a:gd name="connsiteY21" fmla="*/ 270900 h 380847"/>
                <a:gd name="connsiteX22" fmla="*/ 389676 w 810595"/>
                <a:gd name="connsiteY22" fmla="*/ 255673 h 380847"/>
                <a:gd name="connsiteX23" fmla="*/ 404904 w 810595"/>
                <a:gd name="connsiteY23" fmla="*/ 249364 h 380847"/>
                <a:gd name="connsiteX24" fmla="*/ 420131 w 810595"/>
                <a:gd name="connsiteY24" fmla="*/ 255673 h 380847"/>
                <a:gd name="connsiteX25" fmla="*/ 426440 w 810595"/>
                <a:gd name="connsiteY25" fmla="*/ 270900 h 380847"/>
                <a:gd name="connsiteX26" fmla="*/ 742265 w 810595"/>
                <a:gd name="connsiteY26" fmla="*/ 86300 h 380847"/>
                <a:gd name="connsiteX27" fmla="*/ 748573 w 810595"/>
                <a:gd name="connsiteY27" fmla="*/ 71069 h 380847"/>
                <a:gd name="connsiteX28" fmla="*/ 742265 w 810595"/>
                <a:gd name="connsiteY28" fmla="*/ 55841 h 380847"/>
                <a:gd name="connsiteX29" fmla="*/ 727037 w 810595"/>
                <a:gd name="connsiteY29" fmla="*/ 49533 h 380847"/>
                <a:gd name="connsiteX30" fmla="*/ 711810 w 810595"/>
                <a:gd name="connsiteY30" fmla="*/ 55841 h 380847"/>
                <a:gd name="connsiteX31" fmla="*/ 705501 w 810595"/>
                <a:gd name="connsiteY31" fmla="*/ 71069 h 380847"/>
                <a:gd name="connsiteX32" fmla="*/ 711810 w 810595"/>
                <a:gd name="connsiteY32" fmla="*/ 86300 h 380847"/>
                <a:gd name="connsiteX33" fmla="*/ 727037 w 810595"/>
                <a:gd name="connsiteY33" fmla="*/ 92605 h 380847"/>
                <a:gd name="connsiteX34" fmla="*/ 742265 w 810595"/>
                <a:gd name="connsiteY34" fmla="*/ 86300 h 38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0595" h="380847">
                  <a:moveTo>
                    <a:pt x="17369" y="85397"/>
                  </a:moveTo>
                  <a:cubicBezTo>
                    <a:pt x="278844" y="34277"/>
                    <a:pt x="544229" y="5706"/>
                    <a:pt x="810596" y="0"/>
                  </a:cubicBezTo>
                  <a:cubicBezTo>
                    <a:pt x="793094" y="113857"/>
                    <a:pt x="786488" y="229125"/>
                    <a:pt x="790873" y="344236"/>
                  </a:cubicBezTo>
                  <a:cubicBezTo>
                    <a:pt x="781203" y="344116"/>
                    <a:pt x="771533" y="343992"/>
                    <a:pt x="761860" y="343864"/>
                  </a:cubicBezTo>
                  <a:lnTo>
                    <a:pt x="761711" y="343864"/>
                  </a:lnTo>
                  <a:lnTo>
                    <a:pt x="761566" y="343861"/>
                  </a:lnTo>
                  <a:cubicBezTo>
                    <a:pt x="529614" y="340861"/>
                    <a:pt x="295959" y="337843"/>
                    <a:pt x="38905" y="380848"/>
                  </a:cubicBezTo>
                  <a:cubicBezTo>
                    <a:pt x="-4072" y="288285"/>
                    <a:pt x="-11733" y="183208"/>
                    <a:pt x="17369" y="85397"/>
                  </a:cubicBezTo>
                  <a:close/>
                  <a:moveTo>
                    <a:pt x="125541" y="136261"/>
                  </a:moveTo>
                  <a:cubicBezTo>
                    <a:pt x="129579" y="132223"/>
                    <a:pt x="131850" y="126747"/>
                    <a:pt x="131850" y="121034"/>
                  </a:cubicBezTo>
                  <a:cubicBezTo>
                    <a:pt x="131850" y="115324"/>
                    <a:pt x="129579" y="109844"/>
                    <a:pt x="125541" y="105806"/>
                  </a:cubicBezTo>
                  <a:cubicBezTo>
                    <a:pt x="121503" y="101768"/>
                    <a:pt x="116027" y="99498"/>
                    <a:pt x="110314" y="99498"/>
                  </a:cubicBezTo>
                  <a:cubicBezTo>
                    <a:pt x="104600" y="99498"/>
                    <a:pt x="99124" y="101768"/>
                    <a:pt x="95083" y="105806"/>
                  </a:cubicBezTo>
                  <a:cubicBezTo>
                    <a:pt x="91045" y="109844"/>
                    <a:pt x="88778" y="115324"/>
                    <a:pt x="88778" y="121034"/>
                  </a:cubicBezTo>
                  <a:cubicBezTo>
                    <a:pt x="88778" y="126747"/>
                    <a:pt x="91045" y="132223"/>
                    <a:pt x="95083" y="136261"/>
                  </a:cubicBezTo>
                  <a:cubicBezTo>
                    <a:pt x="99124" y="140299"/>
                    <a:pt x="104600" y="142570"/>
                    <a:pt x="110314" y="142570"/>
                  </a:cubicBezTo>
                  <a:cubicBezTo>
                    <a:pt x="116027" y="142570"/>
                    <a:pt x="121503" y="140299"/>
                    <a:pt x="125541" y="136261"/>
                  </a:cubicBezTo>
                  <a:close/>
                  <a:moveTo>
                    <a:pt x="426440" y="270900"/>
                  </a:moveTo>
                  <a:cubicBezTo>
                    <a:pt x="426440" y="276614"/>
                    <a:pt x="424169" y="282090"/>
                    <a:pt x="420131" y="286132"/>
                  </a:cubicBezTo>
                  <a:cubicBezTo>
                    <a:pt x="416093" y="290170"/>
                    <a:pt x="410614" y="292437"/>
                    <a:pt x="404904" y="292437"/>
                  </a:cubicBezTo>
                  <a:cubicBezTo>
                    <a:pt x="399190" y="292437"/>
                    <a:pt x="393714" y="290170"/>
                    <a:pt x="389676" y="286132"/>
                  </a:cubicBezTo>
                  <a:cubicBezTo>
                    <a:pt x="385635" y="282090"/>
                    <a:pt x="383368" y="276614"/>
                    <a:pt x="383368" y="270900"/>
                  </a:cubicBezTo>
                  <a:cubicBezTo>
                    <a:pt x="383368" y="265191"/>
                    <a:pt x="385635" y="259711"/>
                    <a:pt x="389676" y="255673"/>
                  </a:cubicBezTo>
                  <a:cubicBezTo>
                    <a:pt x="393714" y="251635"/>
                    <a:pt x="399190" y="249364"/>
                    <a:pt x="404904" y="249364"/>
                  </a:cubicBezTo>
                  <a:cubicBezTo>
                    <a:pt x="410614" y="249364"/>
                    <a:pt x="416093" y="251635"/>
                    <a:pt x="420131" y="255673"/>
                  </a:cubicBezTo>
                  <a:cubicBezTo>
                    <a:pt x="424169" y="259711"/>
                    <a:pt x="426440" y="265191"/>
                    <a:pt x="426440" y="270900"/>
                  </a:cubicBezTo>
                  <a:close/>
                  <a:moveTo>
                    <a:pt x="742265" y="86300"/>
                  </a:moveTo>
                  <a:cubicBezTo>
                    <a:pt x="746303" y="82258"/>
                    <a:pt x="748573" y="76782"/>
                    <a:pt x="748573" y="71069"/>
                  </a:cubicBezTo>
                  <a:cubicBezTo>
                    <a:pt x="748573" y="65359"/>
                    <a:pt x="746303" y="59879"/>
                    <a:pt x="742265" y="55841"/>
                  </a:cubicBezTo>
                  <a:cubicBezTo>
                    <a:pt x="738227" y="51803"/>
                    <a:pt x="732751" y="49533"/>
                    <a:pt x="727037" y="49533"/>
                  </a:cubicBezTo>
                  <a:cubicBezTo>
                    <a:pt x="721324" y="49533"/>
                    <a:pt x="715848" y="51803"/>
                    <a:pt x="711810" y="55841"/>
                  </a:cubicBezTo>
                  <a:cubicBezTo>
                    <a:pt x="707768" y="59879"/>
                    <a:pt x="705501" y="65359"/>
                    <a:pt x="705501" y="71069"/>
                  </a:cubicBezTo>
                  <a:cubicBezTo>
                    <a:pt x="705501" y="76782"/>
                    <a:pt x="707768" y="82258"/>
                    <a:pt x="711810" y="86300"/>
                  </a:cubicBezTo>
                  <a:cubicBezTo>
                    <a:pt x="715848" y="90338"/>
                    <a:pt x="721324" y="92605"/>
                    <a:pt x="727037" y="92605"/>
                  </a:cubicBezTo>
                  <a:cubicBezTo>
                    <a:pt x="732751" y="92605"/>
                    <a:pt x="738227" y="90338"/>
                    <a:pt x="742265" y="86300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326429" y="4317328"/>
              <a:ext cx="457886" cy="363937"/>
            </a:xfrm>
            <a:custGeom>
              <a:avLst/>
              <a:gdLst>
                <a:gd name="connsiteX0" fmla="*/ 314028 w 457886"/>
                <a:gd name="connsiteY0" fmla="*/ 0 h 363937"/>
                <a:gd name="connsiteX1" fmla="*/ 361839 w 457886"/>
                <a:gd name="connsiteY1" fmla="*/ 34890 h 363937"/>
                <a:gd name="connsiteX2" fmla="*/ 457887 w 457886"/>
                <a:gd name="connsiteY2" fmla="*/ 38358 h 363937"/>
                <a:gd name="connsiteX3" fmla="*/ 298113 w 457886"/>
                <a:gd name="connsiteY3" fmla="*/ 363938 h 363937"/>
                <a:gd name="connsiteX4" fmla="*/ 3955 w 457886"/>
                <a:gd name="connsiteY4" fmla="*/ 357477 h 363937"/>
                <a:gd name="connsiteX5" fmla="*/ 16444 w 457886"/>
                <a:gd name="connsiteY5" fmla="*/ 31443 h 363937"/>
                <a:gd name="connsiteX6" fmla="*/ 126257 w 457886"/>
                <a:gd name="connsiteY6" fmla="*/ 34029 h 363937"/>
                <a:gd name="connsiteX7" fmla="*/ 166648 w 457886"/>
                <a:gd name="connsiteY7" fmla="*/ 26304 h 363937"/>
                <a:gd name="connsiteX8" fmla="*/ 198619 w 457886"/>
                <a:gd name="connsiteY8" fmla="*/ 432 h 363937"/>
                <a:gd name="connsiteX9" fmla="*/ 198619 w 457886"/>
                <a:gd name="connsiteY9" fmla="*/ 0 h 363937"/>
                <a:gd name="connsiteX10" fmla="*/ 314028 w 457886"/>
                <a:gd name="connsiteY10" fmla="*/ 0 h 363937"/>
                <a:gd name="connsiteX11" fmla="*/ 171748 w 457886"/>
                <a:gd name="connsiteY11" fmla="*/ 296900 h 363937"/>
                <a:gd name="connsiteX12" fmla="*/ 178057 w 457886"/>
                <a:gd name="connsiteY12" fmla="*/ 281669 h 363937"/>
                <a:gd name="connsiteX13" fmla="*/ 171748 w 457886"/>
                <a:gd name="connsiteY13" fmla="*/ 266441 h 363937"/>
                <a:gd name="connsiteX14" fmla="*/ 156521 w 457886"/>
                <a:gd name="connsiteY14" fmla="*/ 260133 h 363937"/>
                <a:gd name="connsiteX15" fmla="*/ 141290 w 457886"/>
                <a:gd name="connsiteY15" fmla="*/ 266441 h 363937"/>
                <a:gd name="connsiteX16" fmla="*/ 134985 w 457886"/>
                <a:gd name="connsiteY16" fmla="*/ 281669 h 363937"/>
                <a:gd name="connsiteX17" fmla="*/ 141290 w 457886"/>
                <a:gd name="connsiteY17" fmla="*/ 296900 h 363937"/>
                <a:gd name="connsiteX18" fmla="*/ 156521 w 457886"/>
                <a:gd name="connsiteY18" fmla="*/ 303205 h 363937"/>
                <a:gd name="connsiteX19" fmla="*/ 171748 w 457886"/>
                <a:gd name="connsiteY19" fmla="*/ 296900 h 36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886" h="363937">
                  <a:moveTo>
                    <a:pt x="314028" y="0"/>
                  </a:moveTo>
                  <a:cubicBezTo>
                    <a:pt x="314028" y="21536"/>
                    <a:pt x="326971" y="34029"/>
                    <a:pt x="361839" y="34890"/>
                  </a:cubicBezTo>
                  <a:cubicBezTo>
                    <a:pt x="388883" y="35318"/>
                    <a:pt x="421708" y="36611"/>
                    <a:pt x="457887" y="38358"/>
                  </a:cubicBezTo>
                  <a:cubicBezTo>
                    <a:pt x="390289" y="139233"/>
                    <a:pt x="336538" y="248741"/>
                    <a:pt x="298113" y="363938"/>
                  </a:cubicBezTo>
                  <a:lnTo>
                    <a:pt x="3955" y="357477"/>
                  </a:lnTo>
                  <a:cubicBezTo>
                    <a:pt x="-7018" y="268092"/>
                    <a:pt x="7377" y="115161"/>
                    <a:pt x="16444" y="31443"/>
                  </a:cubicBezTo>
                  <a:lnTo>
                    <a:pt x="126257" y="34029"/>
                  </a:lnTo>
                  <a:cubicBezTo>
                    <a:pt x="140149" y="34815"/>
                    <a:pt x="154027" y="32166"/>
                    <a:pt x="166648" y="26304"/>
                  </a:cubicBezTo>
                  <a:cubicBezTo>
                    <a:pt x="179275" y="20442"/>
                    <a:pt x="190256" y="11554"/>
                    <a:pt x="198619" y="432"/>
                  </a:cubicBezTo>
                  <a:lnTo>
                    <a:pt x="198619" y="0"/>
                  </a:lnTo>
                  <a:lnTo>
                    <a:pt x="314028" y="0"/>
                  </a:lnTo>
                  <a:close/>
                  <a:moveTo>
                    <a:pt x="171748" y="296900"/>
                  </a:moveTo>
                  <a:cubicBezTo>
                    <a:pt x="175786" y="292858"/>
                    <a:pt x="178057" y="287382"/>
                    <a:pt x="178057" y="281669"/>
                  </a:cubicBezTo>
                  <a:cubicBezTo>
                    <a:pt x="178057" y="275959"/>
                    <a:pt x="175786" y="270479"/>
                    <a:pt x="171748" y="266441"/>
                  </a:cubicBezTo>
                  <a:cubicBezTo>
                    <a:pt x="167710" y="262403"/>
                    <a:pt x="162234" y="260133"/>
                    <a:pt x="156521" y="260133"/>
                  </a:cubicBezTo>
                  <a:cubicBezTo>
                    <a:pt x="150807" y="260133"/>
                    <a:pt x="145331" y="262403"/>
                    <a:pt x="141290" y="266441"/>
                  </a:cubicBezTo>
                  <a:cubicBezTo>
                    <a:pt x="137252" y="270479"/>
                    <a:pt x="134985" y="275959"/>
                    <a:pt x="134985" y="281669"/>
                  </a:cubicBezTo>
                  <a:cubicBezTo>
                    <a:pt x="134985" y="287382"/>
                    <a:pt x="137252" y="292858"/>
                    <a:pt x="141290" y="296900"/>
                  </a:cubicBezTo>
                  <a:cubicBezTo>
                    <a:pt x="145331" y="300938"/>
                    <a:pt x="150807" y="303205"/>
                    <a:pt x="156521" y="303205"/>
                  </a:cubicBezTo>
                  <a:cubicBezTo>
                    <a:pt x="162234" y="303205"/>
                    <a:pt x="167710" y="300938"/>
                    <a:pt x="171748" y="296900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718486" y="4360468"/>
              <a:ext cx="1037452" cy="439292"/>
            </a:xfrm>
            <a:custGeom>
              <a:avLst/>
              <a:gdLst>
                <a:gd name="connsiteX0" fmla="*/ 152382 w 1037452"/>
                <a:gd name="connsiteY0" fmla="*/ 0 h 439292"/>
                <a:gd name="connsiteX1" fmla="*/ 1025384 w 1037452"/>
                <a:gd name="connsiteY1" fmla="*/ 133502 h 439292"/>
                <a:gd name="connsiteX2" fmla="*/ 999541 w 1037452"/>
                <a:gd name="connsiteY2" fmla="*/ 437953 h 439292"/>
                <a:gd name="connsiteX3" fmla="*/ 49034 w 1037452"/>
                <a:gd name="connsiteY3" fmla="*/ 335013 h 439292"/>
                <a:gd name="connsiteX4" fmla="*/ 18883 w 1037452"/>
                <a:gd name="connsiteY4" fmla="*/ 439292 h 439292"/>
                <a:gd name="connsiteX5" fmla="*/ 152382 w 1037452"/>
                <a:gd name="connsiteY5" fmla="*/ 0 h 439292"/>
                <a:gd name="connsiteX6" fmla="*/ 267089 w 1037452"/>
                <a:gd name="connsiteY6" fmla="*/ 97001 h 439292"/>
                <a:gd name="connsiteX7" fmla="*/ 273394 w 1037452"/>
                <a:gd name="connsiteY7" fmla="*/ 81770 h 439292"/>
                <a:gd name="connsiteX8" fmla="*/ 267089 w 1037452"/>
                <a:gd name="connsiteY8" fmla="*/ 66542 h 439292"/>
                <a:gd name="connsiteX9" fmla="*/ 251858 w 1037452"/>
                <a:gd name="connsiteY9" fmla="*/ 60233 h 439292"/>
                <a:gd name="connsiteX10" fmla="*/ 236624 w 1037452"/>
                <a:gd name="connsiteY10" fmla="*/ 66542 h 439292"/>
                <a:gd name="connsiteX11" fmla="*/ 230322 w 1037452"/>
                <a:gd name="connsiteY11" fmla="*/ 81770 h 439292"/>
                <a:gd name="connsiteX12" fmla="*/ 236624 w 1037452"/>
                <a:gd name="connsiteY12" fmla="*/ 97001 h 439292"/>
                <a:gd name="connsiteX13" fmla="*/ 251858 w 1037452"/>
                <a:gd name="connsiteY13" fmla="*/ 103306 h 439292"/>
                <a:gd name="connsiteX14" fmla="*/ 267089 w 1037452"/>
                <a:gd name="connsiteY14" fmla="*/ 97001 h 439292"/>
                <a:gd name="connsiteX15" fmla="*/ 591695 w 1037452"/>
                <a:gd name="connsiteY15" fmla="*/ 298401 h 439292"/>
                <a:gd name="connsiteX16" fmla="*/ 585394 w 1037452"/>
                <a:gd name="connsiteY16" fmla="*/ 313629 h 439292"/>
                <a:gd name="connsiteX17" fmla="*/ 570159 w 1037452"/>
                <a:gd name="connsiteY17" fmla="*/ 319937 h 439292"/>
                <a:gd name="connsiteX18" fmla="*/ 554925 w 1037452"/>
                <a:gd name="connsiteY18" fmla="*/ 313629 h 439292"/>
                <a:gd name="connsiteX19" fmla="*/ 548624 w 1037452"/>
                <a:gd name="connsiteY19" fmla="*/ 298401 h 439292"/>
                <a:gd name="connsiteX20" fmla="*/ 554925 w 1037452"/>
                <a:gd name="connsiteY20" fmla="*/ 283174 h 439292"/>
                <a:gd name="connsiteX21" fmla="*/ 570159 w 1037452"/>
                <a:gd name="connsiteY21" fmla="*/ 276865 h 439292"/>
                <a:gd name="connsiteX22" fmla="*/ 585394 w 1037452"/>
                <a:gd name="connsiteY22" fmla="*/ 283174 h 439292"/>
                <a:gd name="connsiteX23" fmla="*/ 591695 w 1037452"/>
                <a:gd name="connsiteY23" fmla="*/ 298401 h 439292"/>
                <a:gd name="connsiteX24" fmla="*/ 949739 w 1037452"/>
                <a:gd name="connsiteY24" fmla="*/ 195181 h 439292"/>
                <a:gd name="connsiteX25" fmla="*/ 956040 w 1037452"/>
                <a:gd name="connsiteY25" fmla="*/ 179953 h 439292"/>
                <a:gd name="connsiteX26" fmla="*/ 949739 w 1037452"/>
                <a:gd name="connsiteY26" fmla="*/ 164726 h 439292"/>
                <a:gd name="connsiteX27" fmla="*/ 934504 w 1037452"/>
                <a:gd name="connsiteY27" fmla="*/ 158417 h 439292"/>
                <a:gd name="connsiteX28" fmla="*/ 919270 w 1037452"/>
                <a:gd name="connsiteY28" fmla="*/ 164726 h 439292"/>
                <a:gd name="connsiteX29" fmla="*/ 912968 w 1037452"/>
                <a:gd name="connsiteY29" fmla="*/ 179953 h 439292"/>
                <a:gd name="connsiteX30" fmla="*/ 919270 w 1037452"/>
                <a:gd name="connsiteY30" fmla="*/ 195181 h 439292"/>
                <a:gd name="connsiteX31" fmla="*/ 934504 w 1037452"/>
                <a:gd name="connsiteY31" fmla="*/ 201489 h 439292"/>
                <a:gd name="connsiteX32" fmla="*/ 949739 w 1037452"/>
                <a:gd name="connsiteY32" fmla="*/ 195181 h 43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7452" h="439292">
                  <a:moveTo>
                    <a:pt x="152382" y="0"/>
                  </a:moveTo>
                  <a:cubicBezTo>
                    <a:pt x="349653" y="12922"/>
                    <a:pt x="830724" y="56858"/>
                    <a:pt x="1025384" y="133502"/>
                  </a:cubicBezTo>
                  <a:cubicBezTo>
                    <a:pt x="1047827" y="235260"/>
                    <a:pt x="1038830" y="341434"/>
                    <a:pt x="999541" y="437953"/>
                  </a:cubicBezTo>
                  <a:cubicBezTo>
                    <a:pt x="630892" y="362216"/>
                    <a:pt x="376789" y="333720"/>
                    <a:pt x="49034" y="335013"/>
                  </a:cubicBezTo>
                  <a:lnTo>
                    <a:pt x="18883" y="439292"/>
                  </a:lnTo>
                  <a:cubicBezTo>
                    <a:pt x="-49603" y="388895"/>
                    <a:pt x="85213" y="110245"/>
                    <a:pt x="152382" y="0"/>
                  </a:cubicBezTo>
                  <a:close/>
                  <a:moveTo>
                    <a:pt x="267089" y="97001"/>
                  </a:moveTo>
                  <a:cubicBezTo>
                    <a:pt x="271127" y="92959"/>
                    <a:pt x="273394" y="87483"/>
                    <a:pt x="273394" y="81770"/>
                  </a:cubicBezTo>
                  <a:cubicBezTo>
                    <a:pt x="273394" y="76060"/>
                    <a:pt x="271127" y="70584"/>
                    <a:pt x="267089" y="66542"/>
                  </a:cubicBezTo>
                  <a:cubicBezTo>
                    <a:pt x="263055" y="62504"/>
                    <a:pt x="257568" y="60233"/>
                    <a:pt x="251858" y="60233"/>
                  </a:cubicBezTo>
                  <a:cubicBezTo>
                    <a:pt x="246145" y="60233"/>
                    <a:pt x="240658" y="62504"/>
                    <a:pt x="236624" y="66542"/>
                  </a:cubicBezTo>
                  <a:cubicBezTo>
                    <a:pt x="232589" y="70584"/>
                    <a:pt x="230322" y="76060"/>
                    <a:pt x="230322" y="81770"/>
                  </a:cubicBezTo>
                  <a:cubicBezTo>
                    <a:pt x="230322" y="87483"/>
                    <a:pt x="232589" y="92959"/>
                    <a:pt x="236624" y="97001"/>
                  </a:cubicBezTo>
                  <a:cubicBezTo>
                    <a:pt x="240658" y="101039"/>
                    <a:pt x="246145" y="103306"/>
                    <a:pt x="251858" y="103306"/>
                  </a:cubicBezTo>
                  <a:cubicBezTo>
                    <a:pt x="257568" y="103306"/>
                    <a:pt x="263055" y="101039"/>
                    <a:pt x="267089" y="97001"/>
                  </a:cubicBezTo>
                  <a:close/>
                  <a:moveTo>
                    <a:pt x="591695" y="298401"/>
                  </a:moveTo>
                  <a:cubicBezTo>
                    <a:pt x="591695" y="304111"/>
                    <a:pt x="589428" y="309591"/>
                    <a:pt x="585394" y="313629"/>
                  </a:cubicBezTo>
                  <a:cubicBezTo>
                    <a:pt x="581360" y="317667"/>
                    <a:pt x="575873" y="319937"/>
                    <a:pt x="570159" y="319937"/>
                  </a:cubicBezTo>
                  <a:cubicBezTo>
                    <a:pt x="564446" y="319937"/>
                    <a:pt x="558959" y="317667"/>
                    <a:pt x="554925" y="313629"/>
                  </a:cubicBezTo>
                  <a:cubicBezTo>
                    <a:pt x="550890" y="309591"/>
                    <a:pt x="548624" y="304111"/>
                    <a:pt x="548624" y="298401"/>
                  </a:cubicBezTo>
                  <a:cubicBezTo>
                    <a:pt x="548624" y="292688"/>
                    <a:pt x="550890" y="287212"/>
                    <a:pt x="554925" y="283174"/>
                  </a:cubicBezTo>
                  <a:cubicBezTo>
                    <a:pt x="558959" y="279132"/>
                    <a:pt x="564446" y="276865"/>
                    <a:pt x="570159" y="276865"/>
                  </a:cubicBezTo>
                  <a:cubicBezTo>
                    <a:pt x="575873" y="276865"/>
                    <a:pt x="581360" y="279132"/>
                    <a:pt x="585394" y="283174"/>
                  </a:cubicBezTo>
                  <a:cubicBezTo>
                    <a:pt x="589428" y="287212"/>
                    <a:pt x="591695" y="292688"/>
                    <a:pt x="591695" y="298401"/>
                  </a:cubicBezTo>
                  <a:close/>
                  <a:moveTo>
                    <a:pt x="949739" y="195181"/>
                  </a:moveTo>
                  <a:cubicBezTo>
                    <a:pt x="953773" y="191143"/>
                    <a:pt x="956040" y="185663"/>
                    <a:pt x="956040" y="179953"/>
                  </a:cubicBezTo>
                  <a:cubicBezTo>
                    <a:pt x="956040" y="174240"/>
                    <a:pt x="953773" y="168764"/>
                    <a:pt x="949739" y="164726"/>
                  </a:cubicBezTo>
                  <a:cubicBezTo>
                    <a:pt x="945701" y="160684"/>
                    <a:pt x="940218" y="158417"/>
                    <a:pt x="934504" y="158417"/>
                  </a:cubicBezTo>
                  <a:cubicBezTo>
                    <a:pt x="928791" y="158417"/>
                    <a:pt x="923304" y="160684"/>
                    <a:pt x="919270" y="164726"/>
                  </a:cubicBezTo>
                  <a:cubicBezTo>
                    <a:pt x="915235" y="168764"/>
                    <a:pt x="912968" y="174240"/>
                    <a:pt x="912968" y="179953"/>
                  </a:cubicBezTo>
                  <a:cubicBezTo>
                    <a:pt x="912968" y="185663"/>
                    <a:pt x="915235" y="191143"/>
                    <a:pt x="919270" y="195181"/>
                  </a:cubicBezTo>
                  <a:cubicBezTo>
                    <a:pt x="923304" y="199222"/>
                    <a:pt x="928791" y="201489"/>
                    <a:pt x="934504" y="201489"/>
                  </a:cubicBezTo>
                  <a:cubicBezTo>
                    <a:pt x="940218" y="201489"/>
                    <a:pt x="945701" y="199222"/>
                    <a:pt x="949739" y="195181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542273" y="4247552"/>
              <a:ext cx="63318" cy="40486"/>
            </a:xfrm>
            <a:custGeom>
              <a:avLst/>
              <a:gdLst>
                <a:gd name="connsiteX0" fmla="*/ 63319 w 63318"/>
                <a:gd name="connsiteY0" fmla="*/ 0 h 40486"/>
                <a:gd name="connsiteX1" fmla="*/ 0 w 63318"/>
                <a:gd name="connsiteY1" fmla="*/ 40486 h 40486"/>
                <a:gd name="connsiteX2" fmla="*/ 13786 w 63318"/>
                <a:gd name="connsiteY2" fmla="*/ 0 h 40486"/>
                <a:gd name="connsiteX3" fmla="*/ 63319 w 63318"/>
                <a:gd name="connsiteY3" fmla="*/ 0 h 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8" h="40486">
                  <a:moveTo>
                    <a:pt x="63319" y="0"/>
                  </a:moveTo>
                  <a:lnTo>
                    <a:pt x="0" y="40486"/>
                  </a:lnTo>
                  <a:cubicBezTo>
                    <a:pt x="5997" y="27512"/>
                    <a:pt x="10619" y="13942"/>
                    <a:pt x="13786" y="0"/>
                  </a:cubicBezTo>
                  <a:cubicBezTo>
                    <a:pt x="30281" y="960"/>
                    <a:pt x="46819" y="960"/>
                    <a:pt x="63319" y="0"/>
                  </a:cubicBezTo>
                  <a:close/>
                </a:path>
              </a:pathLst>
            </a:custGeom>
            <a:solidFill>
              <a:srgbClr val="6153BD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627964" y="3947111"/>
              <a:ext cx="1114197" cy="493065"/>
            </a:xfrm>
            <a:custGeom>
              <a:avLst/>
              <a:gdLst>
                <a:gd name="connsiteX0" fmla="*/ 605549 w 1114197"/>
                <a:gd name="connsiteY0" fmla="*/ 156172 h 493065"/>
                <a:gd name="connsiteX1" fmla="*/ 239461 w 1114197"/>
                <a:gd name="connsiteY1" fmla="*/ 106299 h 493065"/>
                <a:gd name="connsiteX2" fmla="*/ 0 w 1114197"/>
                <a:gd name="connsiteY2" fmla="*/ 62366 h 493065"/>
                <a:gd name="connsiteX3" fmla="*/ 88298 w 1114197"/>
                <a:gd name="connsiteY3" fmla="*/ 147649 h 493065"/>
                <a:gd name="connsiteX4" fmla="*/ 112852 w 1114197"/>
                <a:gd name="connsiteY4" fmla="*/ 158849 h 493065"/>
                <a:gd name="connsiteX5" fmla="*/ 79255 w 1114197"/>
                <a:gd name="connsiteY5" fmla="*/ 226040 h 493065"/>
                <a:gd name="connsiteX6" fmla="*/ 61594 w 1114197"/>
                <a:gd name="connsiteY6" fmla="*/ 240254 h 493065"/>
                <a:gd name="connsiteX7" fmla="*/ 12061 w 1114197"/>
                <a:gd name="connsiteY7" fmla="*/ 370738 h 493065"/>
                <a:gd name="connsiteX8" fmla="*/ 59872 w 1114197"/>
                <a:gd name="connsiteY8" fmla="*/ 405628 h 493065"/>
                <a:gd name="connsiteX9" fmla="*/ 909614 w 1114197"/>
                <a:gd name="connsiteY9" fmla="*/ 493065 h 493065"/>
                <a:gd name="connsiteX10" fmla="*/ 1016660 w 1114197"/>
                <a:gd name="connsiteY10" fmla="*/ 426148 h 493065"/>
                <a:gd name="connsiteX11" fmla="*/ 1086188 w 1114197"/>
                <a:gd name="connsiteY11" fmla="*/ 320777 h 493065"/>
                <a:gd name="connsiteX12" fmla="*/ 605549 w 1114197"/>
                <a:gd name="connsiteY12" fmla="*/ 156172 h 49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4197" h="493065">
                  <a:moveTo>
                    <a:pt x="605549" y="156172"/>
                  </a:moveTo>
                  <a:cubicBezTo>
                    <a:pt x="742086" y="-153494"/>
                    <a:pt x="239461" y="106299"/>
                    <a:pt x="239461" y="106299"/>
                  </a:cubicBezTo>
                  <a:cubicBezTo>
                    <a:pt x="319573" y="-45289"/>
                    <a:pt x="96484" y="-10832"/>
                    <a:pt x="0" y="62366"/>
                  </a:cubicBezTo>
                  <a:cubicBezTo>
                    <a:pt x="98205" y="-4371"/>
                    <a:pt x="115434" y="92516"/>
                    <a:pt x="88298" y="147649"/>
                  </a:cubicBezTo>
                  <a:cubicBezTo>
                    <a:pt x="83562" y="159278"/>
                    <a:pt x="89162" y="164878"/>
                    <a:pt x="112852" y="158849"/>
                  </a:cubicBezTo>
                  <a:cubicBezTo>
                    <a:pt x="162385" y="146356"/>
                    <a:pt x="163720" y="224591"/>
                    <a:pt x="79255" y="226040"/>
                  </a:cubicBezTo>
                  <a:cubicBezTo>
                    <a:pt x="72294" y="229281"/>
                    <a:pt x="66241" y="234162"/>
                    <a:pt x="61594" y="240254"/>
                  </a:cubicBezTo>
                  <a:cubicBezTo>
                    <a:pt x="35751" y="296655"/>
                    <a:pt x="12061" y="341881"/>
                    <a:pt x="12061" y="370738"/>
                  </a:cubicBezTo>
                  <a:cubicBezTo>
                    <a:pt x="12061" y="392707"/>
                    <a:pt x="24982" y="405196"/>
                    <a:pt x="59872" y="405628"/>
                  </a:cubicBezTo>
                  <a:cubicBezTo>
                    <a:pt x="344849" y="414430"/>
                    <a:pt x="628831" y="443653"/>
                    <a:pt x="909614" y="493065"/>
                  </a:cubicBezTo>
                  <a:cubicBezTo>
                    <a:pt x="949693" y="478695"/>
                    <a:pt x="986191" y="455877"/>
                    <a:pt x="1016660" y="426148"/>
                  </a:cubicBezTo>
                  <a:cubicBezTo>
                    <a:pt x="1047129" y="396419"/>
                    <a:pt x="1070840" y="360480"/>
                    <a:pt x="1086188" y="320777"/>
                  </a:cubicBezTo>
                  <a:cubicBezTo>
                    <a:pt x="1255008" y="-81993"/>
                    <a:pt x="605549" y="156172"/>
                    <a:pt x="605549" y="15617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078434" y="6037037"/>
              <a:ext cx="301412" cy="690799"/>
            </a:xfrm>
            <a:custGeom>
              <a:avLst/>
              <a:gdLst>
                <a:gd name="connsiteX0" fmla="*/ 193803 w 301412"/>
                <a:gd name="connsiteY0" fmla="*/ 0 h 690799"/>
                <a:gd name="connsiteX1" fmla="*/ 0 w 301412"/>
                <a:gd name="connsiteY1" fmla="*/ 121034 h 690799"/>
                <a:gd name="connsiteX2" fmla="*/ 58941 w 301412"/>
                <a:gd name="connsiteY2" fmla="*/ 335526 h 690799"/>
                <a:gd name="connsiteX3" fmla="*/ 164446 w 301412"/>
                <a:gd name="connsiteY3" fmla="*/ 690800 h 690799"/>
                <a:gd name="connsiteX4" fmla="*/ 301412 w 301412"/>
                <a:gd name="connsiteY4" fmla="*/ 168388 h 690799"/>
                <a:gd name="connsiteX5" fmla="*/ 193803 w 301412"/>
                <a:gd name="connsiteY5" fmla="*/ 0 h 69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2" h="690799">
                  <a:moveTo>
                    <a:pt x="193803" y="0"/>
                  </a:moveTo>
                  <a:cubicBezTo>
                    <a:pt x="143332" y="59486"/>
                    <a:pt x="75599" y="101786"/>
                    <a:pt x="0" y="121034"/>
                  </a:cubicBezTo>
                  <a:cubicBezTo>
                    <a:pt x="30583" y="176142"/>
                    <a:pt x="45658" y="272626"/>
                    <a:pt x="58941" y="335526"/>
                  </a:cubicBezTo>
                  <a:cubicBezTo>
                    <a:pt x="81550" y="457304"/>
                    <a:pt x="116914" y="576390"/>
                    <a:pt x="164446" y="690800"/>
                  </a:cubicBezTo>
                  <a:cubicBezTo>
                    <a:pt x="259204" y="477706"/>
                    <a:pt x="270401" y="295005"/>
                    <a:pt x="301412" y="168388"/>
                  </a:cubicBezTo>
                  <a:cubicBezTo>
                    <a:pt x="270408" y="109288"/>
                    <a:pt x="234406" y="52954"/>
                    <a:pt x="193803" y="0"/>
                  </a:cubicBezTo>
                  <a:close/>
                </a:path>
              </a:pathLst>
            </a:custGeom>
            <a:solidFill>
              <a:schemeClr val="accent1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1469095" y="5288943"/>
              <a:ext cx="700714" cy="311818"/>
            </a:xfrm>
            <a:custGeom>
              <a:avLst/>
              <a:gdLst>
                <a:gd name="connsiteX0" fmla="*/ 180017 w 700714"/>
                <a:gd name="connsiteY0" fmla="*/ 0 h 311818"/>
                <a:gd name="connsiteX1" fmla="*/ 0 w 700714"/>
                <a:gd name="connsiteY1" fmla="*/ 116727 h 311818"/>
                <a:gd name="connsiteX2" fmla="*/ 114573 w 700714"/>
                <a:gd name="connsiteY2" fmla="*/ 311819 h 311818"/>
                <a:gd name="connsiteX3" fmla="*/ 700714 w 700714"/>
                <a:gd name="connsiteY3" fmla="*/ 145584 h 311818"/>
                <a:gd name="connsiteX4" fmla="*/ 180017 w 700714"/>
                <a:gd name="connsiteY4" fmla="*/ 0 h 31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714" h="311818">
                  <a:moveTo>
                    <a:pt x="180017" y="0"/>
                  </a:moveTo>
                  <a:cubicBezTo>
                    <a:pt x="116748" y="33643"/>
                    <a:pt x="56514" y="72702"/>
                    <a:pt x="0" y="116727"/>
                  </a:cubicBezTo>
                  <a:cubicBezTo>
                    <a:pt x="54726" y="170521"/>
                    <a:pt x="94238" y="237828"/>
                    <a:pt x="114573" y="311819"/>
                  </a:cubicBezTo>
                  <a:cubicBezTo>
                    <a:pt x="244923" y="246644"/>
                    <a:pt x="466120" y="246963"/>
                    <a:pt x="700714" y="145584"/>
                  </a:cubicBezTo>
                  <a:cubicBezTo>
                    <a:pt x="488825" y="48672"/>
                    <a:pt x="306219" y="32736"/>
                    <a:pt x="180017" y="0"/>
                  </a:cubicBezTo>
                  <a:close/>
                </a:path>
              </a:pathLst>
            </a:custGeom>
            <a:solidFill>
              <a:schemeClr val="accent1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804563" y="5555536"/>
              <a:ext cx="258407" cy="160638"/>
            </a:xfrm>
            <a:custGeom>
              <a:avLst/>
              <a:gdLst>
                <a:gd name="connsiteX0" fmla="*/ 258407 w 258407"/>
                <a:gd name="connsiteY0" fmla="*/ 0 h 160638"/>
                <a:gd name="connsiteX1" fmla="*/ 65037 w 258407"/>
                <a:gd name="connsiteY1" fmla="*/ 160638 h 160638"/>
                <a:gd name="connsiteX2" fmla="*/ 0 w 258407"/>
                <a:gd name="connsiteY2" fmla="*/ 103805 h 160638"/>
                <a:gd name="connsiteX3" fmla="*/ 258407 w 258407"/>
                <a:gd name="connsiteY3" fmla="*/ 0 h 16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407" h="160638">
                  <a:moveTo>
                    <a:pt x="258407" y="0"/>
                  </a:moveTo>
                  <a:lnTo>
                    <a:pt x="65037" y="160638"/>
                  </a:lnTo>
                  <a:lnTo>
                    <a:pt x="0" y="103805"/>
                  </a:lnTo>
                  <a:cubicBezTo>
                    <a:pt x="89700" y="78844"/>
                    <a:pt x="176369" y="44025"/>
                    <a:pt x="25840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250269" y="5480093"/>
              <a:ext cx="363505" cy="101265"/>
            </a:xfrm>
            <a:custGeom>
              <a:avLst/>
              <a:gdLst>
                <a:gd name="connsiteX0" fmla="*/ 0 w 363505"/>
                <a:gd name="connsiteY0" fmla="*/ 24189 h 101265"/>
                <a:gd name="connsiteX1" fmla="*/ 21968 w 363505"/>
                <a:gd name="connsiteY1" fmla="*/ 101265 h 101265"/>
                <a:gd name="connsiteX2" fmla="*/ 363505 w 363505"/>
                <a:gd name="connsiteY2" fmla="*/ 0 h 101265"/>
                <a:gd name="connsiteX3" fmla="*/ 0 w 363505"/>
                <a:gd name="connsiteY3" fmla="*/ 24189 h 10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505" h="101265">
                  <a:moveTo>
                    <a:pt x="0" y="24189"/>
                  </a:moveTo>
                  <a:cubicBezTo>
                    <a:pt x="6029" y="49600"/>
                    <a:pt x="13354" y="75443"/>
                    <a:pt x="21968" y="101265"/>
                  </a:cubicBezTo>
                  <a:cubicBezTo>
                    <a:pt x="139389" y="81022"/>
                    <a:pt x="254022" y="47018"/>
                    <a:pt x="363505" y="0"/>
                  </a:cubicBezTo>
                  <a:cubicBezTo>
                    <a:pt x="251950" y="44794"/>
                    <a:pt x="118200" y="42891"/>
                    <a:pt x="0" y="241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695736" y="6561123"/>
              <a:ext cx="1233536" cy="639733"/>
            </a:xfrm>
            <a:custGeom>
              <a:avLst/>
              <a:gdLst>
                <a:gd name="connsiteX0" fmla="*/ 587789 w 1233536"/>
                <a:gd name="connsiteY0" fmla="*/ 63248 h 639733"/>
                <a:gd name="connsiteX1" fmla="*/ 1160127 w 1233536"/>
                <a:gd name="connsiteY1" fmla="*/ 141387 h 639733"/>
                <a:gd name="connsiteX2" fmla="*/ 1141992 w 1233536"/>
                <a:gd name="connsiteY2" fmla="*/ 306343 h 639733"/>
                <a:gd name="connsiteX3" fmla="*/ 1123562 w 1233536"/>
                <a:gd name="connsiteY3" fmla="*/ 472787 h 639733"/>
                <a:gd name="connsiteX4" fmla="*/ 1105699 w 1233536"/>
                <a:gd name="connsiteY4" fmla="*/ 639231 h 639733"/>
                <a:gd name="connsiteX5" fmla="*/ 74644 w 1233536"/>
                <a:gd name="connsiteY5" fmla="*/ 496696 h 639733"/>
                <a:gd name="connsiteX6" fmla="*/ 43516 w 1233536"/>
                <a:gd name="connsiteY6" fmla="*/ 487097 h 639733"/>
                <a:gd name="connsiteX7" fmla="*/ 18470 w 1233536"/>
                <a:gd name="connsiteY7" fmla="*/ 466269 h 639733"/>
                <a:gd name="connsiteX8" fmla="*/ 3356 w 1233536"/>
                <a:gd name="connsiteY8" fmla="*/ 437401 h 639733"/>
                <a:gd name="connsiteX9" fmla="*/ 497 w 1233536"/>
                <a:gd name="connsiteY9" fmla="*/ 404991 h 639733"/>
                <a:gd name="connsiteX10" fmla="*/ 10330 w 1233536"/>
                <a:gd name="connsiteY10" fmla="*/ 373927 h 639733"/>
                <a:gd name="connsiteX11" fmla="*/ 31345 w 1233536"/>
                <a:gd name="connsiteY11" fmla="*/ 349026 h 639733"/>
                <a:gd name="connsiteX12" fmla="*/ 60313 w 1233536"/>
                <a:gd name="connsiteY12" fmla="*/ 334149 h 639733"/>
                <a:gd name="connsiteX13" fmla="*/ 92780 w 1233536"/>
                <a:gd name="connsiteY13" fmla="*/ 331527 h 639733"/>
                <a:gd name="connsiteX14" fmla="*/ 61393 w 1233536"/>
                <a:gd name="connsiteY14" fmla="*/ 321964 h 639733"/>
                <a:gd name="connsiteX15" fmla="*/ 36113 w 1233536"/>
                <a:gd name="connsiteY15" fmla="*/ 301065 h 639733"/>
                <a:gd name="connsiteX16" fmla="*/ 20836 w 1233536"/>
                <a:gd name="connsiteY16" fmla="*/ 272020 h 639733"/>
                <a:gd name="connsiteX17" fmla="*/ 17921 w 1233536"/>
                <a:gd name="connsiteY17" fmla="*/ 239362 h 639733"/>
                <a:gd name="connsiteX18" fmla="*/ 27821 w 1233536"/>
                <a:gd name="connsiteY18" fmla="*/ 208085 h 639733"/>
                <a:gd name="connsiteX19" fmla="*/ 49006 w 1233536"/>
                <a:gd name="connsiteY19" fmla="*/ 183007 h 639733"/>
                <a:gd name="connsiteX20" fmla="*/ 78204 w 1233536"/>
                <a:gd name="connsiteY20" fmla="*/ 168059 h 639733"/>
                <a:gd name="connsiteX21" fmla="*/ 110915 w 1233536"/>
                <a:gd name="connsiteY21" fmla="*/ 165509 h 639733"/>
                <a:gd name="connsiteX22" fmla="*/ 79263 w 1233536"/>
                <a:gd name="connsiteY22" fmla="*/ 154989 h 639733"/>
                <a:gd name="connsiteX23" fmla="*/ 54295 w 1233536"/>
                <a:gd name="connsiteY23" fmla="*/ 132886 h 639733"/>
                <a:gd name="connsiteX24" fmla="*/ 40038 w 1233536"/>
                <a:gd name="connsiteY24" fmla="*/ 102743 h 639733"/>
                <a:gd name="connsiteX25" fmla="*/ 38791 w 1233536"/>
                <a:gd name="connsiteY25" fmla="*/ 69412 h 639733"/>
                <a:gd name="connsiteX26" fmla="*/ 50753 w 1233536"/>
                <a:gd name="connsiteY26" fmla="*/ 38312 h 639733"/>
                <a:gd name="connsiteX27" fmla="*/ 73996 w 1233536"/>
                <a:gd name="connsiteY27" fmla="*/ 14367 h 639733"/>
                <a:gd name="connsiteX28" fmla="*/ 104770 w 1233536"/>
                <a:gd name="connsiteY28" fmla="*/ 1545 h 639733"/>
                <a:gd name="connsiteX29" fmla="*/ 138119 w 1233536"/>
                <a:gd name="connsiteY29" fmla="*/ 1863 h 639733"/>
                <a:gd name="connsiteX30" fmla="*/ 501759 w 1233536"/>
                <a:gd name="connsiteY30" fmla="*/ 51488 h 63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3536" h="639733">
                  <a:moveTo>
                    <a:pt x="587789" y="63248"/>
                  </a:moveTo>
                  <a:lnTo>
                    <a:pt x="1160127" y="141387"/>
                  </a:lnTo>
                  <a:cubicBezTo>
                    <a:pt x="1270074" y="152722"/>
                    <a:pt x="1250352" y="319945"/>
                    <a:pt x="1141992" y="306343"/>
                  </a:cubicBezTo>
                  <a:cubicBezTo>
                    <a:pt x="1250238" y="318776"/>
                    <a:pt x="1230721" y="483165"/>
                    <a:pt x="1123562" y="472787"/>
                  </a:cubicBezTo>
                  <a:cubicBezTo>
                    <a:pt x="1232081" y="486495"/>
                    <a:pt x="1211654" y="649928"/>
                    <a:pt x="1105699" y="639231"/>
                  </a:cubicBezTo>
                  <a:lnTo>
                    <a:pt x="74644" y="496696"/>
                  </a:lnTo>
                  <a:cubicBezTo>
                    <a:pt x="63738" y="495598"/>
                    <a:pt x="53158" y="492339"/>
                    <a:pt x="43516" y="487097"/>
                  </a:cubicBezTo>
                  <a:cubicBezTo>
                    <a:pt x="33878" y="481890"/>
                    <a:pt x="25363" y="474806"/>
                    <a:pt x="18470" y="466269"/>
                  </a:cubicBezTo>
                  <a:cubicBezTo>
                    <a:pt x="11580" y="457768"/>
                    <a:pt x="6441" y="447921"/>
                    <a:pt x="3356" y="437401"/>
                  </a:cubicBezTo>
                  <a:cubicBezTo>
                    <a:pt x="270" y="426916"/>
                    <a:pt x="-700" y="415865"/>
                    <a:pt x="497" y="404991"/>
                  </a:cubicBezTo>
                  <a:cubicBezTo>
                    <a:pt x="1694" y="394081"/>
                    <a:pt x="5034" y="383526"/>
                    <a:pt x="10330" y="373927"/>
                  </a:cubicBezTo>
                  <a:cubicBezTo>
                    <a:pt x="15622" y="364327"/>
                    <a:pt x="22766" y="355862"/>
                    <a:pt x="31345" y="349026"/>
                  </a:cubicBezTo>
                  <a:cubicBezTo>
                    <a:pt x="39924" y="342189"/>
                    <a:pt x="49768" y="337160"/>
                    <a:pt x="60313" y="334149"/>
                  </a:cubicBezTo>
                  <a:cubicBezTo>
                    <a:pt x="70854" y="331138"/>
                    <a:pt x="81891" y="330252"/>
                    <a:pt x="92780" y="331527"/>
                  </a:cubicBezTo>
                  <a:cubicBezTo>
                    <a:pt x="81788" y="330429"/>
                    <a:pt x="71120" y="327206"/>
                    <a:pt x="61393" y="321964"/>
                  </a:cubicBezTo>
                  <a:cubicBezTo>
                    <a:pt x="51666" y="316757"/>
                    <a:pt x="43073" y="309637"/>
                    <a:pt x="36113" y="301065"/>
                  </a:cubicBezTo>
                  <a:cubicBezTo>
                    <a:pt x="29149" y="292493"/>
                    <a:pt x="23956" y="282611"/>
                    <a:pt x="20836" y="272020"/>
                  </a:cubicBezTo>
                  <a:cubicBezTo>
                    <a:pt x="17712" y="261429"/>
                    <a:pt x="16723" y="250342"/>
                    <a:pt x="17921" y="239362"/>
                  </a:cubicBezTo>
                  <a:cubicBezTo>
                    <a:pt x="19121" y="228346"/>
                    <a:pt x="22486" y="217720"/>
                    <a:pt x="27821" y="208085"/>
                  </a:cubicBezTo>
                  <a:cubicBezTo>
                    <a:pt x="33155" y="198380"/>
                    <a:pt x="40356" y="189878"/>
                    <a:pt x="49006" y="183007"/>
                  </a:cubicBezTo>
                  <a:cubicBezTo>
                    <a:pt x="57656" y="176135"/>
                    <a:pt x="67581" y="171035"/>
                    <a:pt x="78204" y="168059"/>
                  </a:cubicBezTo>
                  <a:cubicBezTo>
                    <a:pt x="88834" y="165048"/>
                    <a:pt x="99949" y="164198"/>
                    <a:pt x="110915" y="165509"/>
                  </a:cubicBezTo>
                  <a:cubicBezTo>
                    <a:pt x="99765" y="164198"/>
                    <a:pt x="88997" y="160585"/>
                    <a:pt x="79263" y="154989"/>
                  </a:cubicBezTo>
                  <a:cubicBezTo>
                    <a:pt x="69533" y="149392"/>
                    <a:pt x="61035" y="141883"/>
                    <a:pt x="54295" y="132886"/>
                  </a:cubicBezTo>
                  <a:cubicBezTo>
                    <a:pt x="47554" y="123889"/>
                    <a:pt x="42701" y="113653"/>
                    <a:pt x="40038" y="102743"/>
                  </a:cubicBezTo>
                  <a:cubicBezTo>
                    <a:pt x="37374" y="91833"/>
                    <a:pt x="36945" y="80498"/>
                    <a:pt x="38791" y="69412"/>
                  </a:cubicBezTo>
                  <a:cubicBezTo>
                    <a:pt x="40629" y="58325"/>
                    <a:pt x="44699" y="47769"/>
                    <a:pt x="50753" y="38312"/>
                  </a:cubicBezTo>
                  <a:cubicBezTo>
                    <a:pt x="56802" y="28819"/>
                    <a:pt x="64708" y="20708"/>
                    <a:pt x="73996" y="14367"/>
                  </a:cubicBezTo>
                  <a:cubicBezTo>
                    <a:pt x="83280" y="8062"/>
                    <a:pt x="93750" y="3705"/>
                    <a:pt x="104770" y="1545"/>
                  </a:cubicBezTo>
                  <a:cubicBezTo>
                    <a:pt x="115793" y="-616"/>
                    <a:pt x="127138" y="-510"/>
                    <a:pt x="138119" y="1863"/>
                  </a:cubicBezTo>
                  <a:lnTo>
                    <a:pt x="501759" y="51488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9522796" y="3270767"/>
              <a:ext cx="2100044" cy="1149505"/>
            </a:xfrm>
            <a:custGeom>
              <a:avLst/>
              <a:gdLst>
                <a:gd name="connsiteX0" fmla="*/ 2100044 w 2100044"/>
                <a:gd name="connsiteY0" fmla="*/ 765753 h 1149505"/>
                <a:gd name="connsiteX1" fmla="*/ 1752840 w 2100044"/>
                <a:gd name="connsiteY1" fmla="*/ 257879 h 1149505"/>
                <a:gd name="connsiteX2" fmla="*/ 1189591 w 2100044"/>
                <a:gd name="connsiteY2" fmla="*/ 10384 h 1149505"/>
                <a:gd name="connsiteX3" fmla="*/ 6084 w 2100044"/>
                <a:gd name="connsiteY3" fmla="*/ 908755 h 1149505"/>
                <a:gd name="connsiteX4" fmla="*/ 7809 w 2100044"/>
                <a:gd name="connsiteY4" fmla="*/ 1149506 h 114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044" h="1149505">
                  <a:moveTo>
                    <a:pt x="2100044" y="765753"/>
                  </a:moveTo>
                  <a:cubicBezTo>
                    <a:pt x="2034055" y="567339"/>
                    <a:pt x="1913768" y="391395"/>
                    <a:pt x="1752840" y="257879"/>
                  </a:cubicBezTo>
                  <a:cubicBezTo>
                    <a:pt x="1591907" y="124366"/>
                    <a:pt x="1396769" y="38626"/>
                    <a:pt x="1189591" y="10384"/>
                  </a:cubicBezTo>
                  <a:cubicBezTo>
                    <a:pt x="598710" y="-70680"/>
                    <a:pt x="69583" y="331703"/>
                    <a:pt x="6084" y="908755"/>
                  </a:cubicBezTo>
                  <a:cubicBezTo>
                    <a:pt x="-2570" y="988804"/>
                    <a:pt x="-1989" y="1069585"/>
                    <a:pt x="7809" y="114950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1668498" y="4337302"/>
              <a:ext cx="5837" cy="132503"/>
            </a:xfrm>
            <a:custGeom>
              <a:avLst/>
              <a:gdLst>
                <a:gd name="connsiteX0" fmla="*/ 0 w 5837"/>
                <a:gd name="connsiteY0" fmla="*/ 132503 h 132503"/>
                <a:gd name="connsiteX1" fmla="*/ 5575 w 5837"/>
                <a:gd name="connsiteY1" fmla="*/ 0 h 1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7" h="132503">
                  <a:moveTo>
                    <a:pt x="0" y="132503"/>
                  </a:moveTo>
                  <a:cubicBezTo>
                    <a:pt x="4715" y="88500"/>
                    <a:pt x="6574" y="44241"/>
                    <a:pt x="5575" y="0"/>
                  </a:cubicBezTo>
                </a:path>
              </a:pathLst>
            </a:custGeom>
            <a:noFill/>
            <a:ln w="17002" cap="rnd">
              <a:solidFill>
                <a:srgbClr val="1200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3140" y="4772805"/>
              <a:ext cx="394948" cy="710008"/>
            </a:xfrm>
            <a:custGeom>
              <a:avLst/>
              <a:gdLst>
                <a:gd name="connsiteX0" fmla="*/ 394949 w 394948"/>
                <a:gd name="connsiteY0" fmla="*/ 0 h 710008"/>
                <a:gd name="connsiteX1" fmla="*/ 374273 w 394948"/>
                <a:gd name="connsiteY1" fmla="*/ 38992 h 710008"/>
                <a:gd name="connsiteX2" fmla="*/ 0 w 394948"/>
                <a:gd name="connsiteY2" fmla="*/ 710009 h 71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948" h="710008">
                  <a:moveTo>
                    <a:pt x="394949" y="0"/>
                  </a:moveTo>
                  <a:cubicBezTo>
                    <a:pt x="389168" y="13552"/>
                    <a:pt x="382254" y="26594"/>
                    <a:pt x="374273" y="38992"/>
                  </a:cubicBezTo>
                  <a:cubicBezTo>
                    <a:pt x="185663" y="349564"/>
                    <a:pt x="76669" y="530920"/>
                    <a:pt x="0" y="71000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349062" y="5990203"/>
              <a:ext cx="696679" cy="459117"/>
            </a:xfrm>
            <a:custGeom>
              <a:avLst/>
              <a:gdLst>
                <a:gd name="connsiteX0" fmla="*/ 0 w 696679"/>
                <a:gd name="connsiteY0" fmla="*/ 374001 h 459117"/>
                <a:gd name="connsiteX1" fmla="*/ 622164 w 696679"/>
                <a:gd name="connsiteY1" fmla="*/ 459118 h 459117"/>
                <a:gd name="connsiteX2" fmla="*/ 696680 w 696679"/>
                <a:gd name="connsiteY2" fmla="*/ 0 h 45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679" h="459117">
                  <a:moveTo>
                    <a:pt x="0" y="374001"/>
                  </a:moveTo>
                  <a:lnTo>
                    <a:pt x="622164" y="459118"/>
                  </a:lnTo>
                  <a:cubicBezTo>
                    <a:pt x="639825" y="363516"/>
                    <a:pt x="681105" y="75376"/>
                    <a:pt x="69668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773869" y="5887170"/>
              <a:ext cx="355298" cy="444871"/>
            </a:xfrm>
            <a:custGeom>
              <a:avLst/>
              <a:gdLst>
                <a:gd name="connsiteX0" fmla="*/ 30129 w 355298"/>
                <a:gd name="connsiteY0" fmla="*/ 0 h 444871"/>
                <a:gd name="connsiteX1" fmla="*/ 0 w 355298"/>
                <a:gd name="connsiteY1" fmla="*/ 397938 h 444871"/>
                <a:gd name="connsiteX2" fmla="*/ 355298 w 355298"/>
                <a:gd name="connsiteY2" fmla="*/ 444871 h 44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298" h="444871">
                  <a:moveTo>
                    <a:pt x="30129" y="0"/>
                  </a:moveTo>
                  <a:cubicBezTo>
                    <a:pt x="29268" y="59302"/>
                    <a:pt x="2246" y="326668"/>
                    <a:pt x="0" y="397938"/>
                  </a:cubicBezTo>
                  <a:lnTo>
                    <a:pt x="355298" y="444871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611577" y="4711416"/>
              <a:ext cx="112394" cy="357019"/>
            </a:xfrm>
            <a:custGeom>
              <a:avLst/>
              <a:gdLst>
                <a:gd name="connsiteX0" fmla="*/ 0 w 112394"/>
                <a:gd name="connsiteY0" fmla="*/ 0 h 357019"/>
                <a:gd name="connsiteX1" fmla="*/ 112395 w 112394"/>
                <a:gd name="connsiteY1" fmla="*/ 357020 h 35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94" h="357019">
                  <a:moveTo>
                    <a:pt x="0" y="0"/>
                  </a:moveTo>
                  <a:cubicBezTo>
                    <a:pt x="47358" y="143838"/>
                    <a:pt x="84398" y="257093"/>
                    <a:pt x="112395" y="35702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970324" y="4094725"/>
              <a:ext cx="534477" cy="269100"/>
            </a:xfrm>
            <a:custGeom>
              <a:avLst/>
              <a:gdLst>
                <a:gd name="connsiteX0" fmla="*/ 534477 w 534477"/>
                <a:gd name="connsiteY0" fmla="*/ 37847 h 269100"/>
                <a:gd name="connsiteX1" fmla="*/ 280377 w 534477"/>
                <a:gd name="connsiteY1" fmla="*/ 2960 h 269100"/>
                <a:gd name="connsiteX2" fmla="*/ 183284 w 534477"/>
                <a:gd name="connsiteY2" fmla="*/ 7342 h 269100"/>
                <a:gd name="connsiteX3" fmla="*/ 95688 w 534477"/>
                <a:gd name="connsiteY3" fmla="*/ 49440 h 269100"/>
                <a:gd name="connsiteX4" fmla="*/ 31601 w 534477"/>
                <a:gd name="connsiteY4" fmla="*/ 122510 h 269100"/>
                <a:gd name="connsiteX5" fmla="*/ 1291 w 534477"/>
                <a:gd name="connsiteY5" fmla="*/ 214849 h 269100"/>
                <a:gd name="connsiteX6" fmla="*/ 1631 w 534477"/>
                <a:gd name="connsiteY6" fmla="*/ 269100 h 26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477" h="269100">
                  <a:moveTo>
                    <a:pt x="534477" y="37847"/>
                  </a:moveTo>
                  <a:lnTo>
                    <a:pt x="280377" y="2960"/>
                  </a:lnTo>
                  <a:cubicBezTo>
                    <a:pt x="248045" y="-2133"/>
                    <a:pt x="215025" y="-642"/>
                    <a:pt x="183284" y="7342"/>
                  </a:cubicBezTo>
                  <a:cubicBezTo>
                    <a:pt x="151547" y="15333"/>
                    <a:pt x="121751" y="29650"/>
                    <a:pt x="95688" y="49440"/>
                  </a:cubicBezTo>
                  <a:cubicBezTo>
                    <a:pt x="69618" y="69230"/>
                    <a:pt x="47823" y="94085"/>
                    <a:pt x="31601" y="122510"/>
                  </a:cubicBezTo>
                  <a:cubicBezTo>
                    <a:pt x="15381" y="150932"/>
                    <a:pt x="5070" y="182343"/>
                    <a:pt x="1291" y="214849"/>
                  </a:cubicBezTo>
                  <a:cubicBezTo>
                    <a:pt x="-537" y="232893"/>
                    <a:pt x="-424" y="251078"/>
                    <a:pt x="1631" y="26910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372592" y="5863048"/>
              <a:ext cx="58558" cy="504343"/>
            </a:xfrm>
            <a:custGeom>
              <a:avLst/>
              <a:gdLst>
                <a:gd name="connsiteX0" fmla="*/ 0 w 58558"/>
                <a:gd name="connsiteY0" fmla="*/ 504343 h 504343"/>
                <a:gd name="connsiteX1" fmla="*/ 58558 w 58558"/>
                <a:gd name="connsiteY1" fmla="*/ 0 h 50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58" h="504343">
                  <a:moveTo>
                    <a:pt x="0" y="504343"/>
                  </a:moveTo>
                  <a:lnTo>
                    <a:pt x="58558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227117" y="4349204"/>
              <a:ext cx="41673" cy="702435"/>
            </a:xfrm>
            <a:custGeom>
              <a:avLst/>
              <a:gdLst>
                <a:gd name="connsiteX0" fmla="*/ 20998 w 41673"/>
                <a:gd name="connsiteY0" fmla="*/ 0 h 702435"/>
                <a:gd name="connsiteX1" fmla="*/ 41674 w 41673"/>
                <a:gd name="connsiteY1" fmla="*/ 605116 h 702435"/>
                <a:gd name="connsiteX2" fmla="*/ 14970 w 41673"/>
                <a:gd name="connsiteY2" fmla="*/ 702436 h 7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73" h="702435">
                  <a:moveTo>
                    <a:pt x="20998" y="0"/>
                  </a:moveTo>
                  <a:cubicBezTo>
                    <a:pt x="20998" y="0"/>
                    <a:pt x="-37942" y="343691"/>
                    <a:pt x="41674" y="605116"/>
                  </a:cubicBezTo>
                  <a:cubicBezTo>
                    <a:pt x="29124" y="636443"/>
                    <a:pt x="20162" y="669090"/>
                    <a:pt x="14970" y="70243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436897" y="4009501"/>
              <a:ext cx="1191092" cy="720844"/>
            </a:xfrm>
            <a:custGeom>
              <a:avLst/>
              <a:gdLst>
                <a:gd name="connsiteX0" fmla="*/ 790543 w 1191092"/>
                <a:gd name="connsiteY0" fmla="*/ 684254 h 720844"/>
                <a:gd name="connsiteX1" fmla="*/ 38575 w 1191092"/>
                <a:gd name="connsiteY1" fmla="*/ 720844 h 720844"/>
                <a:gd name="connsiteX2" fmla="*/ 17467 w 1191092"/>
                <a:gd name="connsiteY2" fmla="*/ 425528 h 720844"/>
                <a:gd name="connsiteX3" fmla="*/ 1014926 w 1191092"/>
                <a:gd name="connsiteY3" fmla="*/ 342398 h 720844"/>
                <a:gd name="connsiteX4" fmla="*/ 1105377 w 1191092"/>
                <a:gd name="connsiteY4" fmla="*/ 278651 h 720844"/>
                <a:gd name="connsiteX5" fmla="*/ 1119159 w 1191092"/>
                <a:gd name="connsiteY5" fmla="*/ 238164 h 720844"/>
                <a:gd name="connsiteX6" fmla="*/ 1148020 w 1191092"/>
                <a:gd name="connsiteY6" fmla="*/ 35318 h 720844"/>
                <a:gd name="connsiteX7" fmla="*/ 1191092 w 1191092"/>
                <a:gd name="connsiteY7" fmla="*/ 0 h 72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1092" h="720844">
                  <a:moveTo>
                    <a:pt x="790543" y="684254"/>
                  </a:moveTo>
                  <a:cubicBezTo>
                    <a:pt x="548933" y="681240"/>
                    <a:pt x="306890" y="676072"/>
                    <a:pt x="38575" y="720844"/>
                  </a:cubicBezTo>
                  <a:cubicBezTo>
                    <a:pt x="-4168" y="628253"/>
                    <a:pt x="-11670" y="523255"/>
                    <a:pt x="17467" y="425528"/>
                  </a:cubicBezTo>
                  <a:cubicBezTo>
                    <a:pt x="345853" y="360980"/>
                    <a:pt x="680387" y="333100"/>
                    <a:pt x="1014926" y="342398"/>
                  </a:cubicBezTo>
                  <a:cubicBezTo>
                    <a:pt x="1058858" y="344236"/>
                    <a:pt x="1087673" y="316533"/>
                    <a:pt x="1105377" y="278651"/>
                  </a:cubicBezTo>
                  <a:cubicBezTo>
                    <a:pt x="1111363" y="265672"/>
                    <a:pt x="1115982" y="252102"/>
                    <a:pt x="1119159" y="238164"/>
                  </a:cubicBezTo>
                  <a:cubicBezTo>
                    <a:pt x="1057952" y="232996"/>
                    <a:pt x="974074" y="199467"/>
                    <a:pt x="1148020" y="35318"/>
                  </a:cubicBezTo>
                  <a:cubicBezTo>
                    <a:pt x="1161509" y="22524"/>
                    <a:pt x="1175904" y="10722"/>
                    <a:pt x="1191092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718056" y="4360832"/>
              <a:ext cx="1038254" cy="439288"/>
            </a:xfrm>
            <a:custGeom>
              <a:avLst/>
              <a:gdLst>
                <a:gd name="connsiteX0" fmla="*/ 1025818 w 1038254"/>
                <a:gd name="connsiteY0" fmla="*/ 133498 h 439288"/>
                <a:gd name="connsiteX1" fmla="*/ 152384 w 1038254"/>
                <a:gd name="connsiteY1" fmla="*/ 0 h 439288"/>
                <a:gd name="connsiteX2" fmla="*/ 18881 w 1038254"/>
                <a:gd name="connsiteY2" fmla="*/ 439289 h 439288"/>
                <a:gd name="connsiteX3" fmla="*/ 49464 w 1038254"/>
                <a:gd name="connsiteY3" fmla="*/ 334623 h 439288"/>
                <a:gd name="connsiteX4" fmla="*/ 999975 w 1038254"/>
                <a:gd name="connsiteY4" fmla="*/ 437567 h 439288"/>
                <a:gd name="connsiteX5" fmla="*/ 1025818 w 1038254"/>
                <a:gd name="connsiteY5" fmla="*/ 133498 h 4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54" h="439288">
                  <a:moveTo>
                    <a:pt x="1025818" y="133498"/>
                  </a:moveTo>
                  <a:cubicBezTo>
                    <a:pt x="832175" y="58009"/>
                    <a:pt x="361124" y="13350"/>
                    <a:pt x="152384" y="0"/>
                  </a:cubicBezTo>
                  <a:cubicBezTo>
                    <a:pt x="85215" y="110262"/>
                    <a:pt x="-49602" y="388916"/>
                    <a:pt x="18881" y="439289"/>
                  </a:cubicBezTo>
                  <a:lnTo>
                    <a:pt x="49464" y="334623"/>
                  </a:lnTo>
                  <a:cubicBezTo>
                    <a:pt x="377219" y="333330"/>
                    <a:pt x="631323" y="361826"/>
                    <a:pt x="999975" y="437567"/>
                  </a:cubicBezTo>
                  <a:cubicBezTo>
                    <a:pt x="1039781" y="341311"/>
                    <a:pt x="1048803" y="235093"/>
                    <a:pt x="1025818" y="133498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627968" y="3946973"/>
              <a:ext cx="1115469" cy="492975"/>
            </a:xfrm>
            <a:custGeom>
              <a:avLst/>
              <a:gdLst>
                <a:gd name="connsiteX0" fmla="*/ 89205 w 1115469"/>
                <a:gd name="connsiteY0" fmla="*/ 145746 h 492975"/>
                <a:gd name="connsiteX1" fmla="*/ 0 w 1115469"/>
                <a:gd name="connsiteY1" fmla="*/ 62368 h 492975"/>
                <a:gd name="connsiteX2" fmla="*/ 239457 w 1115469"/>
                <a:gd name="connsiteY2" fmla="*/ 106301 h 492975"/>
                <a:gd name="connsiteX3" fmla="*/ 605545 w 1115469"/>
                <a:gd name="connsiteY3" fmla="*/ 156174 h 492975"/>
                <a:gd name="connsiteX4" fmla="*/ 909614 w 1115469"/>
                <a:gd name="connsiteY4" fmla="*/ 492976 h 492975"/>
                <a:gd name="connsiteX5" fmla="*/ 59869 w 1115469"/>
                <a:gd name="connsiteY5" fmla="*/ 405107 h 492975"/>
                <a:gd name="connsiteX6" fmla="*/ 12057 w 1115469"/>
                <a:gd name="connsiteY6" fmla="*/ 370220 h 492975"/>
                <a:gd name="connsiteX7" fmla="*/ 61590 w 1115469"/>
                <a:gd name="connsiteY7" fmla="*/ 239733 h 492975"/>
                <a:gd name="connsiteX8" fmla="*/ 79251 w 1115469"/>
                <a:gd name="connsiteY8" fmla="*/ 225522 h 492975"/>
                <a:gd name="connsiteX9" fmla="*/ 112848 w 1115469"/>
                <a:gd name="connsiteY9" fmla="*/ 158328 h 492975"/>
                <a:gd name="connsiteX10" fmla="*/ 89205 w 1115469"/>
                <a:gd name="connsiteY10" fmla="*/ 145746 h 49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5469" h="492975">
                  <a:moveTo>
                    <a:pt x="89205" y="145746"/>
                  </a:moveTo>
                  <a:cubicBezTo>
                    <a:pt x="115023" y="90319"/>
                    <a:pt x="97068" y="-3624"/>
                    <a:pt x="0" y="62368"/>
                  </a:cubicBezTo>
                  <a:cubicBezTo>
                    <a:pt x="96480" y="-10833"/>
                    <a:pt x="319640" y="-45290"/>
                    <a:pt x="239457" y="106301"/>
                  </a:cubicBezTo>
                  <a:cubicBezTo>
                    <a:pt x="239457" y="106301"/>
                    <a:pt x="742061" y="-153399"/>
                    <a:pt x="605545" y="156174"/>
                  </a:cubicBezTo>
                  <a:cubicBezTo>
                    <a:pt x="1312844" y="-103052"/>
                    <a:pt x="1151225" y="404724"/>
                    <a:pt x="909614" y="492976"/>
                  </a:cubicBezTo>
                  <a:cubicBezTo>
                    <a:pt x="628852" y="443269"/>
                    <a:pt x="344871" y="413905"/>
                    <a:pt x="59869" y="405107"/>
                  </a:cubicBezTo>
                  <a:cubicBezTo>
                    <a:pt x="24979" y="404632"/>
                    <a:pt x="12057" y="392185"/>
                    <a:pt x="12057" y="370220"/>
                  </a:cubicBezTo>
                  <a:cubicBezTo>
                    <a:pt x="12057" y="341363"/>
                    <a:pt x="36452" y="296452"/>
                    <a:pt x="61590" y="239733"/>
                  </a:cubicBezTo>
                  <a:cubicBezTo>
                    <a:pt x="66262" y="233651"/>
                    <a:pt x="72316" y="228773"/>
                    <a:pt x="79251" y="225522"/>
                  </a:cubicBezTo>
                  <a:cubicBezTo>
                    <a:pt x="163716" y="224002"/>
                    <a:pt x="162356" y="145792"/>
                    <a:pt x="112848" y="158328"/>
                  </a:cubicBezTo>
                  <a:cubicBezTo>
                    <a:pt x="89474" y="164381"/>
                    <a:pt x="84398" y="156128"/>
                    <a:pt x="89205" y="145746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1944141" y="4592536"/>
              <a:ext cx="211353" cy="114294"/>
            </a:xfrm>
            <a:custGeom>
              <a:avLst/>
              <a:gdLst>
                <a:gd name="connsiteX0" fmla="*/ 0 w 211353"/>
                <a:gd name="connsiteY0" fmla="*/ 0 h 114294"/>
                <a:gd name="connsiteX1" fmla="*/ 103784 w 211353"/>
                <a:gd name="connsiteY1" fmla="*/ 42644 h 114294"/>
                <a:gd name="connsiteX2" fmla="*/ 114552 w 211353"/>
                <a:gd name="connsiteY2" fmla="*/ 94783 h 11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353" h="114294">
                  <a:moveTo>
                    <a:pt x="0" y="0"/>
                  </a:moveTo>
                  <a:cubicBezTo>
                    <a:pt x="35315" y="12415"/>
                    <a:pt x="69957" y="26647"/>
                    <a:pt x="103784" y="42644"/>
                  </a:cubicBezTo>
                  <a:cubicBezTo>
                    <a:pt x="305542" y="139938"/>
                    <a:pt x="172253" y="117155"/>
                    <a:pt x="114552" y="9478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1732153" y="4757549"/>
              <a:ext cx="392199" cy="123748"/>
            </a:xfrm>
            <a:custGeom>
              <a:avLst/>
              <a:gdLst>
                <a:gd name="connsiteX0" fmla="*/ 298132 w 392199"/>
                <a:gd name="connsiteY0" fmla="*/ 22758 h 123748"/>
                <a:gd name="connsiteX1" fmla="*/ 366141 w 392199"/>
                <a:gd name="connsiteY1" fmla="*/ 77891 h 123748"/>
                <a:gd name="connsiteX2" fmla="*/ 339894 w 392199"/>
                <a:gd name="connsiteY2" fmla="*/ 110627 h 123748"/>
                <a:gd name="connsiteX3" fmla="*/ 205081 w 392199"/>
                <a:gd name="connsiteY3" fmla="*/ 53773 h 123748"/>
                <a:gd name="connsiteX4" fmla="*/ 0 w 392199"/>
                <a:gd name="connsiteY4" fmla="*/ 0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199" h="123748">
                  <a:moveTo>
                    <a:pt x="298132" y="22758"/>
                  </a:moveTo>
                  <a:cubicBezTo>
                    <a:pt x="322466" y="39006"/>
                    <a:pt x="345207" y="57464"/>
                    <a:pt x="366141" y="77891"/>
                  </a:cubicBezTo>
                  <a:cubicBezTo>
                    <a:pt x="415660" y="127424"/>
                    <a:pt x="387677" y="134292"/>
                    <a:pt x="339894" y="110627"/>
                  </a:cubicBezTo>
                  <a:cubicBezTo>
                    <a:pt x="300683" y="91220"/>
                    <a:pt x="254175" y="72224"/>
                    <a:pt x="205081" y="53773"/>
                  </a:cubicBezTo>
                  <a:cubicBezTo>
                    <a:pt x="139417" y="26746"/>
                    <a:pt x="70456" y="8661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972124" y="4651544"/>
              <a:ext cx="60747" cy="162791"/>
            </a:xfrm>
            <a:custGeom>
              <a:avLst/>
              <a:gdLst>
                <a:gd name="connsiteX0" fmla="*/ 60747 w 60747"/>
                <a:gd name="connsiteY0" fmla="*/ 162792 h 162791"/>
                <a:gd name="connsiteX1" fmla="*/ 0 w 60747"/>
                <a:gd name="connsiteY1" fmla="*/ 0 h 16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47" h="162791">
                  <a:moveTo>
                    <a:pt x="60747" y="162792"/>
                  </a:moveTo>
                  <a:cubicBezTo>
                    <a:pt x="59685" y="103185"/>
                    <a:pt x="38255" y="45736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2012610" y="4720077"/>
              <a:ext cx="165660" cy="128995"/>
            </a:xfrm>
            <a:custGeom>
              <a:avLst/>
              <a:gdLst>
                <a:gd name="connsiteX0" fmla="*/ 49554 w 165660"/>
                <a:gd name="connsiteY0" fmla="*/ 83491 h 128995"/>
                <a:gd name="connsiteX1" fmla="*/ 118873 w 165660"/>
                <a:gd name="connsiteY1" fmla="*/ 116656 h 128995"/>
                <a:gd name="connsiteX2" fmla="*/ 140834 w 165660"/>
                <a:gd name="connsiteY2" fmla="*/ 91719 h 128995"/>
                <a:gd name="connsiteX3" fmla="*/ 0 w 165660"/>
                <a:gd name="connsiteY3" fmla="*/ 0 h 1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60" h="128995">
                  <a:moveTo>
                    <a:pt x="49554" y="83491"/>
                  </a:moveTo>
                  <a:cubicBezTo>
                    <a:pt x="68929" y="93398"/>
                    <a:pt x="93441" y="104620"/>
                    <a:pt x="118873" y="116656"/>
                  </a:cubicBezTo>
                  <a:cubicBezTo>
                    <a:pt x="165346" y="138667"/>
                    <a:pt x="185181" y="131752"/>
                    <a:pt x="140834" y="91719"/>
                  </a:cubicBezTo>
                  <a:cubicBezTo>
                    <a:pt x="98966" y="53982"/>
                    <a:pt x="51431" y="23034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972124" y="4651909"/>
              <a:ext cx="260157" cy="162478"/>
            </a:xfrm>
            <a:custGeom>
              <a:avLst/>
              <a:gdLst>
                <a:gd name="connsiteX0" fmla="*/ 115012 w 260157"/>
                <a:gd name="connsiteY0" fmla="*/ 108587 h 162478"/>
                <a:gd name="connsiteX1" fmla="*/ 170978 w 260157"/>
                <a:gd name="connsiteY1" fmla="*/ 81384 h 162478"/>
                <a:gd name="connsiteX2" fmla="*/ 0 w 260157"/>
                <a:gd name="connsiteY2" fmla="*/ 0 h 16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57" h="162478">
                  <a:moveTo>
                    <a:pt x="115012" y="108587"/>
                  </a:moveTo>
                  <a:cubicBezTo>
                    <a:pt x="283404" y="196024"/>
                    <a:pt x="309545" y="169954"/>
                    <a:pt x="170978" y="81384"/>
                  </a:cubicBezTo>
                  <a:cubicBezTo>
                    <a:pt x="116819" y="48647"/>
                    <a:pt x="59543" y="21384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751330" y="4512815"/>
              <a:ext cx="221036" cy="170049"/>
            </a:xfrm>
            <a:custGeom>
              <a:avLst/>
              <a:gdLst>
                <a:gd name="connsiteX0" fmla="*/ 68349 w 221036"/>
                <a:gd name="connsiteY0" fmla="*/ 167590 h 170049"/>
                <a:gd name="connsiteX1" fmla="*/ 135610 w 221036"/>
                <a:gd name="connsiteY1" fmla="*/ 158898 h 170049"/>
                <a:gd name="connsiteX2" fmla="*/ 181193 w 221036"/>
                <a:gd name="connsiteY2" fmla="*/ 108649 h 170049"/>
                <a:gd name="connsiteX3" fmla="*/ 203579 w 221036"/>
                <a:gd name="connsiteY3" fmla="*/ 40163 h 170049"/>
                <a:gd name="connsiteX4" fmla="*/ 185904 w 221036"/>
                <a:gd name="connsiteY4" fmla="*/ 6998 h 170049"/>
                <a:gd name="connsiteX5" fmla="*/ 51552 w 221036"/>
                <a:gd name="connsiteY5" fmla="*/ 35427 h 170049"/>
                <a:gd name="connsiteX6" fmla="*/ 0 w 221036"/>
                <a:gd name="connsiteY6" fmla="*/ 21574 h 1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36" h="170049">
                  <a:moveTo>
                    <a:pt x="68349" y="167590"/>
                  </a:moveTo>
                  <a:cubicBezTo>
                    <a:pt x="91085" y="172779"/>
                    <a:pt x="114935" y="169698"/>
                    <a:pt x="135610" y="158898"/>
                  </a:cubicBezTo>
                  <a:cubicBezTo>
                    <a:pt x="156292" y="148098"/>
                    <a:pt x="172444" y="130281"/>
                    <a:pt x="181193" y="108649"/>
                  </a:cubicBezTo>
                  <a:cubicBezTo>
                    <a:pt x="197451" y="77160"/>
                    <a:pt x="185479" y="62131"/>
                    <a:pt x="203579" y="40163"/>
                  </a:cubicBezTo>
                  <a:cubicBezTo>
                    <a:pt x="231562" y="6158"/>
                    <a:pt x="226072" y="-10412"/>
                    <a:pt x="185904" y="6998"/>
                  </a:cubicBezTo>
                  <a:cubicBezTo>
                    <a:pt x="159692" y="18333"/>
                    <a:pt x="98478" y="49209"/>
                    <a:pt x="51552" y="35427"/>
                  </a:cubicBezTo>
                  <a:cubicBezTo>
                    <a:pt x="31876" y="29940"/>
                    <a:pt x="12107" y="24659"/>
                    <a:pt x="0" y="21574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9034138" y="4520514"/>
              <a:ext cx="217425" cy="106617"/>
            </a:xfrm>
            <a:custGeom>
              <a:avLst/>
              <a:gdLst>
                <a:gd name="connsiteX0" fmla="*/ 217426 w 217425"/>
                <a:gd name="connsiteY0" fmla="*/ 0 h 106617"/>
                <a:gd name="connsiteX1" fmla="*/ 110174 w 217425"/>
                <a:gd name="connsiteY1" fmla="*/ 38857 h 106617"/>
                <a:gd name="connsiteX2" fmla="*/ 97253 w 217425"/>
                <a:gd name="connsiteY2" fmla="*/ 90543 h 10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425" h="106617">
                  <a:moveTo>
                    <a:pt x="217426" y="0"/>
                  </a:moveTo>
                  <a:cubicBezTo>
                    <a:pt x="180949" y="10857"/>
                    <a:pt x="145139" y="23828"/>
                    <a:pt x="110174" y="38857"/>
                  </a:cubicBezTo>
                  <a:cubicBezTo>
                    <a:pt x="-95279" y="128015"/>
                    <a:pt x="38677" y="110358"/>
                    <a:pt x="97253" y="9054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057767" y="4694973"/>
              <a:ext cx="404467" cy="107907"/>
            </a:xfrm>
            <a:custGeom>
              <a:avLst/>
              <a:gdLst>
                <a:gd name="connsiteX0" fmla="*/ 97725 w 404467"/>
                <a:gd name="connsiteY0" fmla="*/ 9983 h 107907"/>
                <a:gd name="connsiteX1" fmla="*/ 27609 w 404467"/>
                <a:gd name="connsiteY1" fmla="*/ 62509 h 107907"/>
                <a:gd name="connsiteX2" fmla="*/ 52159 w 404467"/>
                <a:gd name="connsiteY2" fmla="*/ 96513 h 107907"/>
                <a:gd name="connsiteX3" fmla="*/ 189108 w 404467"/>
                <a:gd name="connsiteY3" fmla="*/ 45687 h 107907"/>
                <a:gd name="connsiteX4" fmla="*/ 404468 w 404467"/>
                <a:gd name="connsiteY4" fmla="*/ 54 h 1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67" h="107907">
                  <a:moveTo>
                    <a:pt x="97725" y="9983"/>
                  </a:moveTo>
                  <a:cubicBezTo>
                    <a:pt x="72767" y="25267"/>
                    <a:pt x="49294" y="42850"/>
                    <a:pt x="27609" y="62509"/>
                  </a:cubicBezTo>
                  <a:cubicBezTo>
                    <a:pt x="-23670" y="110316"/>
                    <a:pt x="3466" y="118049"/>
                    <a:pt x="52159" y="96513"/>
                  </a:cubicBezTo>
                  <a:cubicBezTo>
                    <a:pt x="92196" y="78831"/>
                    <a:pt x="139617" y="62190"/>
                    <a:pt x="189108" y="45687"/>
                  </a:cubicBezTo>
                  <a:cubicBezTo>
                    <a:pt x="336459" y="-3438"/>
                    <a:pt x="404468" y="54"/>
                    <a:pt x="404468" y="54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9151613" y="4578754"/>
              <a:ext cx="67512" cy="160206"/>
            </a:xfrm>
            <a:custGeom>
              <a:avLst/>
              <a:gdLst>
                <a:gd name="connsiteX0" fmla="*/ 0 w 67512"/>
                <a:gd name="connsiteY0" fmla="*/ 160206 h 160206"/>
                <a:gd name="connsiteX1" fmla="*/ 67513 w 67512"/>
                <a:gd name="connsiteY1" fmla="*/ 0 h 16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12" h="160206">
                  <a:moveTo>
                    <a:pt x="0" y="160206"/>
                  </a:moveTo>
                  <a:cubicBezTo>
                    <a:pt x="3613" y="100674"/>
                    <a:pt x="27427" y="44159"/>
                    <a:pt x="67513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05480" y="4645855"/>
              <a:ext cx="170570" cy="121841"/>
            </a:xfrm>
            <a:custGeom>
              <a:avLst/>
              <a:gdLst>
                <a:gd name="connsiteX0" fmla="*/ 117708 w 170570"/>
                <a:gd name="connsiteY0" fmla="*/ 81043 h 121841"/>
                <a:gd name="connsiteX1" fmla="*/ 47068 w 170570"/>
                <a:gd name="connsiteY1" fmla="*/ 111194 h 121841"/>
                <a:gd name="connsiteX2" fmla="*/ 25964 w 170570"/>
                <a:gd name="connsiteY2" fmla="*/ 85351 h 121841"/>
                <a:gd name="connsiteX3" fmla="*/ 170570 w 170570"/>
                <a:gd name="connsiteY3" fmla="*/ 0 h 12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70" h="121841">
                  <a:moveTo>
                    <a:pt x="117708" y="81043"/>
                  </a:moveTo>
                  <a:cubicBezTo>
                    <a:pt x="97893" y="90111"/>
                    <a:pt x="72911" y="100426"/>
                    <a:pt x="47068" y="111194"/>
                  </a:cubicBezTo>
                  <a:cubicBezTo>
                    <a:pt x="-312" y="130984"/>
                    <a:pt x="-19740" y="123641"/>
                    <a:pt x="25964" y="85351"/>
                  </a:cubicBezTo>
                  <a:cubicBezTo>
                    <a:pt x="69178" y="49189"/>
                    <a:pt x="118030" y="20356"/>
                    <a:pt x="17057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8952332" y="4578754"/>
              <a:ext cx="266794" cy="151633"/>
            </a:xfrm>
            <a:custGeom>
              <a:avLst/>
              <a:gdLst>
                <a:gd name="connsiteX0" fmla="*/ 147166 w 266794"/>
                <a:gd name="connsiteY0" fmla="*/ 103805 h 151633"/>
                <a:gd name="connsiteX1" fmla="*/ 92466 w 266794"/>
                <a:gd name="connsiteY1" fmla="*/ 74083 h 151633"/>
                <a:gd name="connsiteX2" fmla="*/ 266794 w 266794"/>
                <a:gd name="connsiteY2" fmla="*/ 0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94" h="151633">
                  <a:moveTo>
                    <a:pt x="147166" y="103805"/>
                  </a:moveTo>
                  <a:cubicBezTo>
                    <a:pt x="-25122" y="183896"/>
                    <a:pt x="-49764" y="156172"/>
                    <a:pt x="92466" y="74083"/>
                  </a:cubicBezTo>
                  <a:cubicBezTo>
                    <a:pt x="148027" y="43777"/>
                    <a:pt x="206412" y="18964"/>
                    <a:pt x="266794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225076" y="4440562"/>
              <a:ext cx="218951" cy="165294"/>
            </a:xfrm>
            <a:custGeom>
              <a:avLst/>
              <a:gdLst>
                <a:gd name="connsiteX0" fmla="*/ 218952 w 218951"/>
                <a:gd name="connsiteY0" fmla="*/ 37858 h 165294"/>
                <a:gd name="connsiteX1" fmla="*/ 35060 w 218951"/>
                <a:gd name="connsiteY1" fmla="*/ 8136 h 165294"/>
                <a:gd name="connsiteX2" fmla="*/ 16106 w 218951"/>
                <a:gd name="connsiteY2" fmla="*/ 40419 h 165294"/>
                <a:gd name="connsiteX3" fmla="*/ 30752 w 218951"/>
                <a:gd name="connsiteY3" fmla="*/ 103302 h 165294"/>
                <a:gd name="connsiteX4" fmla="*/ 121200 w 218951"/>
                <a:gd name="connsiteY4" fmla="*/ 163603 h 1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951" h="165294">
                  <a:moveTo>
                    <a:pt x="218952" y="37858"/>
                  </a:moveTo>
                  <a:cubicBezTo>
                    <a:pt x="171165" y="49462"/>
                    <a:pt x="60517" y="20537"/>
                    <a:pt x="35060" y="8136"/>
                  </a:cubicBezTo>
                  <a:cubicBezTo>
                    <a:pt x="-4070" y="-10952"/>
                    <a:pt x="-10531" y="5055"/>
                    <a:pt x="16106" y="40419"/>
                  </a:cubicBezTo>
                  <a:cubicBezTo>
                    <a:pt x="32949" y="62795"/>
                    <a:pt x="21345" y="75716"/>
                    <a:pt x="30752" y="103302"/>
                  </a:cubicBezTo>
                  <a:cubicBezTo>
                    <a:pt x="40295" y="131278"/>
                    <a:pt x="64753" y="174371"/>
                    <a:pt x="121200" y="16360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272237" y="6036608"/>
              <a:ext cx="25411" cy="34457"/>
            </a:xfrm>
            <a:custGeom>
              <a:avLst/>
              <a:gdLst>
                <a:gd name="connsiteX0" fmla="*/ 0 w 25411"/>
                <a:gd name="connsiteY0" fmla="*/ 0 h 34457"/>
                <a:gd name="connsiteX1" fmla="*/ 25411 w 25411"/>
                <a:gd name="connsiteY1" fmla="*/ 34458 h 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11" h="34457">
                  <a:moveTo>
                    <a:pt x="0" y="0"/>
                  </a:moveTo>
                  <a:lnTo>
                    <a:pt x="25411" y="34458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078502" y="6071066"/>
              <a:ext cx="301412" cy="656770"/>
            </a:xfrm>
            <a:custGeom>
              <a:avLst/>
              <a:gdLst>
                <a:gd name="connsiteX0" fmla="*/ 219147 w 301412"/>
                <a:gd name="connsiteY0" fmla="*/ 0 h 656770"/>
                <a:gd name="connsiteX1" fmla="*/ 301412 w 301412"/>
                <a:gd name="connsiteY1" fmla="*/ 134359 h 656770"/>
                <a:gd name="connsiteX2" fmla="*/ 164446 w 301412"/>
                <a:gd name="connsiteY2" fmla="*/ 656771 h 656770"/>
                <a:gd name="connsiteX3" fmla="*/ 58941 w 301412"/>
                <a:gd name="connsiteY3" fmla="*/ 301497 h 656770"/>
                <a:gd name="connsiteX4" fmla="*/ 0 w 301412"/>
                <a:gd name="connsiteY4" fmla="*/ 87433 h 6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412" h="656770">
                  <a:moveTo>
                    <a:pt x="219147" y="0"/>
                  </a:moveTo>
                  <a:cubicBezTo>
                    <a:pt x="249988" y="42594"/>
                    <a:pt x="277492" y="87526"/>
                    <a:pt x="301412" y="134359"/>
                  </a:cubicBezTo>
                  <a:cubicBezTo>
                    <a:pt x="270401" y="260975"/>
                    <a:pt x="259204" y="443607"/>
                    <a:pt x="164446" y="656771"/>
                  </a:cubicBezTo>
                  <a:cubicBezTo>
                    <a:pt x="116925" y="542361"/>
                    <a:pt x="81564" y="423275"/>
                    <a:pt x="58941" y="301497"/>
                  </a:cubicBezTo>
                  <a:cubicBezTo>
                    <a:pt x="43865" y="231204"/>
                    <a:pt x="32665" y="151159"/>
                    <a:pt x="0" y="8743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469095" y="5289375"/>
              <a:ext cx="700714" cy="311365"/>
            </a:xfrm>
            <a:custGeom>
              <a:avLst/>
              <a:gdLst>
                <a:gd name="connsiteX0" fmla="*/ 0 w 700714"/>
                <a:gd name="connsiteY0" fmla="*/ 116723 h 311365"/>
                <a:gd name="connsiteX1" fmla="*/ 180017 w 700714"/>
                <a:gd name="connsiteY1" fmla="*/ 0 h 311365"/>
                <a:gd name="connsiteX2" fmla="*/ 700714 w 700714"/>
                <a:gd name="connsiteY2" fmla="*/ 145085 h 311365"/>
                <a:gd name="connsiteX3" fmla="*/ 344555 w 700714"/>
                <a:gd name="connsiteY3" fmla="*/ 247097 h 311365"/>
                <a:gd name="connsiteX4" fmla="*/ 114346 w 700714"/>
                <a:gd name="connsiteY4" fmla="*/ 311366 h 31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714" h="311365">
                  <a:moveTo>
                    <a:pt x="0" y="116723"/>
                  </a:moveTo>
                  <a:cubicBezTo>
                    <a:pt x="56585" y="72769"/>
                    <a:pt x="116794" y="33710"/>
                    <a:pt x="180017" y="0"/>
                  </a:cubicBezTo>
                  <a:cubicBezTo>
                    <a:pt x="306219" y="32304"/>
                    <a:pt x="488825" y="48240"/>
                    <a:pt x="700714" y="145085"/>
                  </a:cubicBezTo>
                  <a:cubicBezTo>
                    <a:pt x="585879" y="191465"/>
                    <a:pt x="466510" y="225675"/>
                    <a:pt x="344555" y="247097"/>
                  </a:cubicBezTo>
                  <a:cubicBezTo>
                    <a:pt x="247845" y="266728"/>
                    <a:pt x="197203" y="270040"/>
                    <a:pt x="114346" y="31136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198110" y="5577933"/>
              <a:ext cx="280807" cy="450060"/>
            </a:xfrm>
            <a:custGeom>
              <a:avLst/>
              <a:gdLst>
                <a:gd name="connsiteX0" fmla="*/ 280808 w 280807"/>
                <a:gd name="connsiteY0" fmla="*/ 450060 h 450060"/>
                <a:gd name="connsiteX1" fmla="*/ 0 w 280807"/>
                <a:gd name="connsiteY1" fmla="*/ 0 h 45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07" h="450060">
                  <a:moveTo>
                    <a:pt x="280808" y="450060"/>
                  </a:moveTo>
                  <a:lnTo>
                    <a:pt x="0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165806" y="5577933"/>
              <a:ext cx="170563" cy="138241"/>
            </a:xfrm>
            <a:custGeom>
              <a:avLst/>
              <a:gdLst>
                <a:gd name="connsiteX0" fmla="*/ 0 w 170563"/>
                <a:gd name="connsiteY0" fmla="*/ 138242 h 138241"/>
                <a:gd name="connsiteX1" fmla="*/ 32304 w 170563"/>
                <a:gd name="connsiteY1" fmla="*/ 0 h 138241"/>
                <a:gd name="connsiteX2" fmla="*/ 170563 w 170563"/>
                <a:gd name="connsiteY2" fmla="*/ 32304 h 13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63" h="138241">
                  <a:moveTo>
                    <a:pt x="0" y="138242"/>
                  </a:moveTo>
                  <a:lnTo>
                    <a:pt x="32304" y="0"/>
                  </a:lnTo>
                  <a:lnTo>
                    <a:pt x="170563" y="32304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2282204" y="4323361"/>
              <a:ext cx="138705" cy="138690"/>
            </a:xfrm>
            <a:custGeom>
              <a:avLst/>
              <a:gdLst>
                <a:gd name="connsiteX0" fmla="*/ 138705 w 138705"/>
                <a:gd name="connsiteY0" fmla="*/ 69344 h 138690"/>
                <a:gd name="connsiteX1" fmla="*/ 126981 w 138705"/>
                <a:gd name="connsiteY1" fmla="*/ 107871 h 138690"/>
                <a:gd name="connsiteX2" fmla="*/ 95881 w 138705"/>
                <a:gd name="connsiteY2" fmla="*/ 133410 h 138690"/>
                <a:gd name="connsiteX3" fmla="*/ 55820 w 138705"/>
                <a:gd name="connsiteY3" fmla="*/ 137359 h 138690"/>
                <a:gd name="connsiteX4" fmla="*/ 20328 w 138705"/>
                <a:gd name="connsiteY4" fmla="*/ 118377 h 138690"/>
                <a:gd name="connsiteX5" fmla="*/ 1342 w 138705"/>
                <a:gd name="connsiteY5" fmla="*/ 82875 h 138690"/>
                <a:gd name="connsiteX6" fmla="*/ 5274 w 138705"/>
                <a:gd name="connsiteY6" fmla="*/ 42806 h 138690"/>
                <a:gd name="connsiteX7" fmla="*/ 30848 w 138705"/>
                <a:gd name="connsiteY7" fmla="*/ 11685 h 138690"/>
                <a:gd name="connsiteX8" fmla="*/ 69351 w 138705"/>
                <a:gd name="connsiteY8" fmla="*/ 0 h 138690"/>
                <a:gd name="connsiteX9" fmla="*/ 95881 w 138705"/>
                <a:gd name="connsiteY9" fmla="*/ 5264 h 138690"/>
                <a:gd name="connsiteX10" fmla="*/ 118409 w 138705"/>
                <a:gd name="connsiteY10" fmla="*/ 20296 h 138690"/>
                <a:gd name="connsiteX11" fmla="*/ 133427 w 138705"/>
                <a:gd name="connsiteY11" fmla="*/ 42799 h 138690"/>
                <a:gd name="connsiteX12" fmla="*/ 138705 w 138705"/>
                <a:gd name="connsiteY12" fmla="*/ 69344 h 1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05" h="138690">
                  <a:moveTo>
                    <a:pt x="138705" y="69344"/>
                  </a:moveTo>
                  <a:cubicBezTo>
                    <a:pt x="138705" y="83059"/>
                    <a:pt x="134632" y="96466"/>
                    <a:pt x="126981" y="107871"/>
                  </a:cubicBezTo>
                  <a:cubicBezTo>
                    <a:pt x="119365" y="119273"/>
                    <a:pt x="108562" y="128164"/>
                    <a:pt x="95881" y="133410"/>
                  </a:cubicBezTo>
                  <a:cubicBezTo>
                    <a:pt x="83236" y="138659"/>
                    <a:pt x="69280" y="140034"/>
                    <a:pt x="55820" y="137359"/>
                  </a:cubicBezTo>
                  <a:cubicBezTo>
                    <a:pt x="42360" y="134682"/>
                    <a:pt x="29998" y="128076"/>
                    <a:pt x="20328" y="118377"/>
                  </a:cubicBezTo>
                  <a:cubicBezTo>
                    <a:pt x="10622" y="108679"/>
                    <a:pt x="3999" y="96324"/>
                    <a:pt x="1342" y="82875"/>
                  </a:cubicBezTo>
                  <a:cubicBezTo>
                    <a:pt x="-1350" y="69422"/>
                    <a:pt x="32" y="55476"/>
                    <a:pt x="5274" y="42806"/>
                  </a:cubicBezTo>
                  <a:cubicBezTo>
                    <a:pt x="10516" y="30136"/>
                    <a:pt x="19407" y="19304"/>
                    <a:pt x="30848" y="11685"/>
                  </a:cubicBezTo>
                  <a:cubicBezTo>
                    <a:pt x="42218" y="4066"/>
                    <a:pt x="55643" y="0"/>
                    <a:pt x="69351" y="0"/>
                  </a:cubicBezTo>
                  <a:cubicBezTo>
                    <a:pt x="78454" y="-7"/>
                    <a:pt x="87486" y="1782"/>
                    <a:pt x="95881" y="5264"/>
                  </a:cubicBezTo>
                  <a:cubicBezTo>
                    <a:pt x="104311" y="8745"/>
                    <a:pt x="111962" y="13853"/>
                    <a:pt x="118409" y="20296"/>
                  </a:cubicBezTo>
                  <a:cubicBezTo>
                    <a:pt x="124856" y="26736"/>
                    <a:pt x="129956" y="34383"/>
                    <a:pt x="133427" y="42799"/>
                  </a:cubicBezTo>
                  <a:cubicBezTo>
                    <a:pt x="136899" y="51215"/>
                    <a:pt x="138705" y="60237"/>
                    <a:pt x="138705" y="69344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246006" y="6835091"/>
              <a:ext cx="91312" cy="91311"/>
            </a:xfrm>
            <a:custGeom>
              <a:avLst/>
              <a:gdLst>
                <a:gd name="connsiteX0" fmla="*/ 91311 w 91312"/>
                <a:gd name="connsiteY0" fmla="*/ 45659 h 91311"/>
                <a:gd name="connsiteX1" fmla="*/ 83625 w 91312"/>
                <a:gd name="connsiteY1" fmla="*/ 71020 h 91311"/>
                <a:gd name="connsiteX2" fmla="*/ 63134 w 91312"/>
                <a:gd name="connsiteY2" fmla="*/ 87845 h 91311"/>
                <a:gd name="connsiteX3" fmla="*/ 36745 w 91312"/>
                <a:gd name="connsiteY3" fmla="*/ 90431 h 91311"/>
                <a:gd name="connsiteX4" fmla="*/ 13374 w 91312"/>
                <a:gd name="connsiteY4" fmla="*/ 77927 h 91311"/>
                <a:gd name="connsiteX5" fmla="*/ 881 w 91312"/>
                <a:gd name="connsiteY5" fmla="*/ 54585 h 91311"/>
                <a:gd name="connsiteX6" fmla="*/ 3467 w 91312"/>
                <a:gd name="connsiteY6" fmla="*/ 28196 h 91311"/>
                <a:gd name="connsiteX7" fmla="*/ 20288 w 91312"/>
                <a:gd name="connsiteY7" fmla="*/ 7687 h 91311"/>
                <a:gd name="connsiteX8" fmla="*/ 45653 w 91312"/>
                <a:gd name="connsiteY8" fmla="*/ 1 h 91311"/>
                <a:gd name="connsiteX9" fmla="*/ 63180 w 91312"/>
                <a:gd name="connsiteY9" fmla="*/ 3401 h 91311"/>
                <a:gd name="connsiteX10" fmla="*/ 78028 w 91312"/>
                <a:gd name="connsiteY10" fmla="*/ 13284 h 91311"/>
                <a:gd name="connsiteX11" fmla="*/ 87911 w 91312"/>
                <a:gd name="connsiteY11" fmla="*/ 28125 h 91311"/>
                <a:gd name="connsiteX12" fmla="*/ 91311 w 91312"/>
                <a:gd name="connsiteY12" fmla="*/ 45659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312" h="91311">
                  <a:moveTo>
                    <a:pt x="91311" y="45659"/>
                  </a:moveTo>
                  <a:cubicBezTo>
                    <a:pt x="91311" y="54691"/>
                    <a:pt x="88637" y="63511"/>
                    <a:pt x="83625" y="71020"/>
                  </a:cubicBezTo>
                  <a:cubicBezTo>
                    <a:pt x="78595" y="78529"/>
                    <a:pt x="71475" y="84374"/>
                    <a:pt x="63134" y="87845"/>
                  </a:cubicBezTo>
                  <a:cubicBezTo>
                    <a:pt x="54792" y="91281"/>
                    <a:pt x="45611" y="92202"/>
                    <a:pt x="36745" y="90431"/>
                  </a:cubicBezTo>
                  <a:cubicBezTo>
                    <a:pt x="27883" y="88695"/>
                    <a:pt x="19768" y="84339"/>
                    <a:pt x="13374" y="77927"/>
                  </a:cubicBezTo>
                  <a:cubicBezTo>
                    <a:pt x="6981" y="71552"/>
                    <a:pt x="2627" y="63440"/>
                    <a:pt x="881" y="54585"/>
                  </a:cubicBezTo>
                  <a:cubicBezTo>
                    <a:pt x="-886" y="45694"/>
                    <a:pt x="20" y="36520"/>
                    <a:pt x="3467" y="28196"/>
                  </a:cubicBezTo>
                  <a:cubicBezTo>
                    <a:pt x="6935" y="19837"/>
                    <a:pt x="12783" y="12717"/>
                    <a:pt x="20288" y="7687"/>
                  </a:cubicBezTo>
                  <a:cubicBezTo>
                    <a:pt x="27790" y="2693"/>
                    <a:pt x="36632" y="1"/>
                    <a:pt x="45653" y="1"/>
                  </a:cubicBezTo>
                  <a:cubicBezTo>
                    <a:pt x="51661" y="-35"/>
                    <a:pt x="57626" y="1099"/>
                    <a:pt x="63180" y="3401"/>
                  </a:cubicBezTo>
                  <a:cubicBezTo>
                    <a:pt x="68734" y="5668"/>
                    <a:pt x="73788" y="9033"/>
                    <a:pt x="78028" y="13284"/>
                  </a:cubicBezTo>
                  <a:cubicBezTo>
                    <a:pt x="82289" y="17534"/>
                    <a:pt x="85644" y="22599"/>
                    <a:pt x="87911" y="28125"/>
                  </a:cubicBezTo>
                  <a:cubicBezTo>
                    <a:pt x="90199" y="33686"/>
                    <a:pt x="91357" y="39637"/>
                    <a:pt x="91311" y="45659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9418185" y="3518841"/>
              <a:ext cx="154627" cy="90883"/>
            </a:xfrm>
            <a:custGeom>
              <a:avLst/>
              <a:gdLst>
                <a:gd name="connsiteX0" fmla="*/ 0 w 154627"/>
                <a:gd name="connsiteY0" fmla="*/ 0 h 90883"/>
                <a:gd name="connsiteX1" fmla="*/ 154627 w 154627"/>
                <a:gd name="connsiteY1" fmla="*/ 90883 h 9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27" h="90883">
                  <a:moveTo>
                    <a:pt x="0" y="0"/>
                  </a:moveTo>
                  <a:lnTo>
                    <a:pt x="154627" y="90883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213658" y="2893503"/>
              <a:ext cx="53840" cy="169681"/>
            </a:xfrm>
            <a:custGeom>
              <a:avLst/>
              <a:gdLst>
                <a:gd name="connsiteX0" fmla="*/ 0 w 53840"/>
                <a:gd name="connsiteY0" fmla="*/ 0 h 169681"/>
                <a:gd name="connsiteX1" fmla="*/ 53840 w 53840"/>
                <a:gd name="connsiteY1" fmla="*/ 169681 h 16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40" h="169681">
                  <a:moveTo>
                    <a:pt x="0" y="0"/>
                  </a:moveTo>
                  <a:lnTo>
                    <a:pt x="53840" y="169681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1197333" y="2961988"/>
              <a:ext cx="85711" cy="155467"/>
            </a:xfrm>
            <a:custGeom>
              <a:avLst/>
              <a:gdLst>
                <a:gd name="connsiteX0" fmla="*/ 0 w 85711"/>
                <a:gd name="connsiteY0" fmla="*/ 155467 h 155467"/>
                <a:gd name="connsiteX1" fmla="*/ 85712 w 85711"/>
                <a:gd name="connsiteY1" fmla="*/ 0 h 15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11" h="155467">
                  <a:moveTo>
                    <a:pt x="0" y="155467"/>
                  </a:moveTo>
                  <a:lnTo>
                    <a:pt x="85712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859711" y="3662272"/>
              <a:ext cx="161080" cy="77958"/>
            </a:xfrm>
            <a:custGeom>
              <a:avLst/>
              <a:gdLst>
                <a:gd name="connsiteX0" fmla="*/ 0 w 161080"/>
                <a:gd name="connsiteY0" fmla="*/ 77958 h 77958"/>
                <a:gd name="connsiteX1" fmla="*/ 161081 w 161080"/>
                <a:gd name="connsiteY1" fmla="*/ 0 h 7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080" h="77958">
                  <a:moveTo>
                    <a:pt x="0" y="77958"/>
                  </a:moveTo>
                  <a:lnTo>
                    <a:pt x="161081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906988" y="3903883"/>
              <a:ext cx="18068" cy="165806"/>
            </a:xfrm>
            <a:custGeom>
              <a:avLst/>
              <a:gdLst>
                <a:gd name="connsiteX0" fmla="*/ 18068 w 18068"/>
                <a:gd name="connsiteY0" fmla="*/ 0 h 165806"/>
                <a:gd name="connsiteX1" fmla="*/ 0 w 18068"/>
                <a:gd name="connsiteY1" fmla="*/ 165806 h 16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" h="165806">
                  <a:moveTo>
                    <a:pt x="18068" y="0"/>
                  </a:moveTo>
                  <a:lnTo>
                    <a:pt x="0" y="165806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832905" y="3977966"/>
              <a:ext cx="165806" cy="18068"/>
            </a:xfrm>
            <a:custGeom>
              <a:avLst/>
              <a:gdLst>
                <a:gd name="connsiteX0" fmla="*/ 165806 w 165806"/>
                <a:gd name="connsiteY0" fmla="*/ 18068 h 18068"/>
                <a:gd name="connsiteX1" fmla="*/ 0 w 165806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806" h="18068">
                  <a:moveTo>
                    <a:pt x="165806" y="18068"/>
                  </a:moveTo>
                  <a:lnTo>
                    <a:pt x="0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326338" y="4348772"/>
              <a:ext cx="457550" cy="332515"/>
            </a:xfrm>
            <a:custGeom>
              <a:avLst/>
              <a:gdLst>
                <a:gd name="connsiteX0" fmla="*/ 457550 w 457550"/>
                <a:gd name="connsiteY0" fmla="*/ 6914 h 332515"/>
                <a:gd name="connsiteX1" fmla="*/ 297776 w 457550"/>
                <a:gd name="connsiteY1" fmla="*/ 332515 h 332515"/>
                <a:gd name="connsiteX2" fmla="*/ 4047 w 457550"/>
                <a:gd name="connsiteY2" fmla="*/ 326033 h 332515"/>
                <a:gd name="connsiteX3" fmla="*/ 16108 w 457550"/>
                <a:gd name="connsiteY3" fmla="*/ 0 h 3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50" h="332515">
                  <a:moveTo>
                    <a:pt x="457550" y="6914"/>
                  </a:moveTo>
                  <a:cubicBezTo>
                    <a:pt x="389949" y="107797"/>
                    <a:pt x="336201" y="217312"/>
                    <a:pt x="297776" y="332515"/>
                  </a:cubicBezTo>
                  <a:lnTo>
                    <a:pt x="4047" y="326033"/>
                  </a:lnTo>
                  <a:cubicBezTo>
                    <a:pt x="-9736" y="215768"/>
                    <a:pt x="16108" y="0"/>
                    <a:pt x="16108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339860" y="4749728"/>
              <a:ext cx="265732" cy="243764"/>
            </a:xfrm>
            <a:custGeom>
              <a:avLst/>
              <a:gdLst>
                <a:gd name="connsiteX0" fmla="*/ 0 w 265732"/>
                <a:gd name="connsiteY0" fmla="*/ 0 h 243764"/>
                <a:gd name="connsiteX1" fmla="*/ 16368 w 265732"/>
                <a:gd name="connsiteY1" fmla="*/ 172288 h 243764"/>
                <a:gd name="connsiteX2" fmla="*/ 118855 w 265732"/>
                <a:gd name="connsiteY2" fmla="*/ 243764 h 243764"/>
                <a:gd name="connsiteX3" fmla="*/ 227396 w 265732"/>
                <a:gd name="connsiteY3" fmla="*/ 170563 h 243764"/>
                <a:gd name="connsiteX4" fmla="*/ 265733 w 265732"/>
                <a:gd name="connsiteY4" fmla="*/ 3875 h 243764"/>
                <a:gd name="connsiteX5" fmla="*/ 0 w 265732"/>
                <a:gd name="connsiteY5" fmla="*/ 0 h 24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732" h="243764">
                  <a:moveTo>
                    <a:pt x="0" y="0"/>
                  </a:moveTo>
                  <a:lnTo>
                    <a:pt x="16368" y="172288"/>
                  </a:lnTo>
                  <a:lnTo>
                    <a:pt x="118855" y="243764"/>
                  </a:lnTo>
                  <a:lnTo>
                    <a:pt x="227396" y="170563"/>
                  </a:lnTo>
                  <a:lnTo>
                    <a:pt x="265733" y="38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524184" y="4317760"/>
              <a:ext cx="115412" cy="35421"/>
            </a:xfrm>
            <a:custGeom>
              <a:avLst/>
              <a:gdLst>
                <a:gd name="connsiteX0" fmla="*/ 0 w 115412"/>
                <a:gd name="connsiteY0" fmla="*/ 0 h 35421"/>
                <a:gd name="connsiteX1" fmla="*/ 115412 w 115412"/>
                <a:gd name="connsiteY1" fmla="*/ 0 h 3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12" h="35421">
                  <a:moveTo>
                    <a:pt x="0" y="0"/>
                  </a:moveTo>
                  <a:lnTo>
                    <a:pt x="115412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804900" y="5555536"/>
              <a:ext cx="258070" cy="160638"/>
            </a:xfrm>
            <a:custGeom>
              <a:avLst/>
              <a:gdLst>
                <a:gd name="connsiteX0" fmla="*/ 258071 w 258070"/>
                <a:gd name="connsiteY0" fmla="*/ 0 h 160638"/>
                <a:gd name="connsiteX1" fmla="*/ 64700 w 258070"/>
                <a:gd name="connsiteY1" fmla="*/ 160638 h 160638"/>
                <a:gd name="connsiteX2" fmla="*/ 0 w 258070"/>
                <a:gd name="connsiteY2" fmla="*/ 103713 h 16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070" h="160638">
                  <a:moveTo>
                    <a:pt x="258071" y="0"/>
                  </a:moveTo>
                  <a:lnTo>
                    <a:pt x="64700" y="160638"/>
                  </a:lnTo>
                  <a:lnTo>
                    <a:pt x="0" y="103713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9517306" y="4800121"/>
              <a:ext cx="1281147" cy="1373523"/>
            </a:xfrm>
            <a:custGeom>
              <a:avLst/>
              <a:gdLst>
                <a:gd name="connsiteX0" fmla="*/ 1219635 w 1281147"/>
                <a:gd name="connsiteY0" fmla="*/ 0 h 1373523"/>
                <a:gd name="connsiteX1" fmla="*/ 1177852 w 1281147"/>
                <a:gd name="connsiteY1" fmla="*/ 143859 h 1373523"/>
                <a:gd name="connsiteX2" fmla="*/ 1143848 w 1281147"/>
                <a:gd name="connsiteY2" fmla="*/ 658457 h 1373523"/>
                <a:gd name="connsiteX3" fmla="*/ 849144 w 1281147"/>
                <a:gd name="connsiteY3" fmla="*/ 715903 h 1373523"/>
                <a:gd name="connsiteX4" fmla="*/ 488451 w 1281147"/>
                <a:gd name="connsiteY4" fmla="*/ 638281 h 1373523"/>
                <a:gd name="connsiteX5" fmla="*/ 806731 w 1281147"/>
                <a:gd name="connsiteY5" fmla="*/ 1158957 h 1373523"/>
                <a:gd name="connsiteX6" fmla="*/ 660332 w 1281147"/>
                <a:gd name="connsiteY6" fmla="*/ 1316850 h 1373523"/>
                <a:gd name="connsiteX7" fmla="*/ 475530 w 1281147"/>
                <a:gd name="connsiteY7" fmla="*/ 1373524 h 1373523"/>
                <a:gd name="connsiteX8" fmla="*/ 30527 w 1281147"/>
                <a:gd name="connsiteY8" fmla="*/ 641728 h 1373523"/>
                <a:gd name="connsiteX9" fmla="*/ 1 w 1281147"/>
                <a:gd name="connsiteY9" fmla="*/ 521126 h 1373523"/>
                <a:gd name="connsiteX10" fmla="*/ 29716 w 1281147"/>
                <a:gd name="connsiteY10" fmla="*/ 400343 h 1373523"/>
                <a:gd name="connsiteX11" fmla="*/ 112701 w 1281147"/>
                <a:gd name="connsiteY11" fmla="*/ 307671 h 1373523"/>
                <a:gd name="connsiteX12" fmla="*/ 229498 w 1281147"/>
                <a:gd name="connsiteY12" fmla="*/ 264872 h 1373523"/>
                <a:gd name="connsiteX13" fmla="*/ 891448 w 1281147"/>
                <a:gd name="connsiteY13" fmla="*/ 270040 h 137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1147" h="1373523">
                  <a:moveTo>
                    <a:pt x="1219635" y="0"/>
                  </a:moveTo>
                  <a:lnTo>
                    <a:pt x="1177852" y="143859"/>
                  </a:lnTo>
                  <a:cubicBezTo>
                    <a:pt x="1177852" y="143859"/>
                    <a:pt x="1431502" y="501676"/>
                    <a:pt x="1143848" y="658457"/>
                  </a:cubicBezTo>
                  <a:cubicBezTo>
                    <a:pt x="1075457" y="695748"/>
                    <a:pt x="978020" y="721096"/>
                    <a:pt x="849144" y="715903"/>
                  </a:cubicBezTo>
                  <a:cubicBezTo>
                    <a:pt x="725585" y="709102"/>
                    <a:pt x="603867" y="682919"/>
                    <a:pt x="488451" y="638281"/>
                  </a:cubicBezTo>
                  <a:cubicBezTo>
                    <a:pt x="582866" y="818709"/>
                    <a:pt x="689193" y="992651"/>
                    <a:pt x="806731" y="1158957"/>
                  </a:cubicBezTo>
                  <a:cubicBezTo>
                    <a:pt x="774105" y="1224561"/>
                    <a:pt x="723279" y="1279375"/>
                    <a:pt x="660332" y="1316850"/>
                  </a:cubicBezTo>
                  <a:cubicBezTo>
                    <a:pt x="603549" y="1348881"/>
                    <a:pt x="540499" y="1368197"/>
                    <a:pt x="475530" y="1373524"/>
                  </a:cubicBezTo>
                  <a:cubicBezTo>
                    <a:pt x="313237" y="1138349"/>
                    <a:pt x="164656" y="894018"/>
                    <a:pt x="30527" y="641728"/>
                  </a:cubicBezTo>
                  <a:cubicBezTo>
                    <a:pt x="10624" y="604642"/>
                    <a:pt x="143" y="563224"/>
                    <a:pt x="1" y="521126"/>
                  </a:cubicBezTo>
                  <a:cubicBezTo>
                    <a:pt x="-140" y="479053"/>
                    <a:pt x="10065" y="437567"/>
                    <a:pt x="29716" y="400343"/>
                  </a:cubicBezTo>
                  <a:cubicBezTo>
                    <a:pt x="49368" y="363119"/>
                    <a:pt x="77864" y="331294"/>
                    <a:pt x="112701" y="307671"/>
                  </a:cubicBezTo>
                  <a:cubicBezTo>
                    <a:pt x="147538" y="284049"/>
                    <a:pt x="187648" y="269360"/>
                    <a:pt x="229498" y="264872"/>
                  </a:cubicBezTo>
                  <a:cubicBezTo>
                    <a:pt x="447852" y="241565"/>
                    <a:pt x="699798" y="237304"/>
                    <a:pt x="891448" y="27004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962685" y="5351830"/>
              <a:ext cx="43072" cy="86572"/>
            </a:xfrm>
            <a:custGeom>
              <a:avLst/>
              <a:gdLst>
                <a:gd name="connsiteX0" fmla="*/ 43072 w 43072"/>
                <a:gd name="connsiteY0" fmla="*/ 86573 h 86572"/>
                <a:gd name="connsiteX1" fmla="*/ 0 w 43072"/>
                <a:gd name="connsiteY1" fmla="*/ 0 h 8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72" h="86572">
                  <a:moveTo>
                    <a:pt x="43072" y="86573"/>
                  </a:moveTo>
                  <a:cubicBezTo>
                    <a:pt x="18950" y="42211"/>
                    <a:pt x="0" y="0"/>
                    <a:pt x="0" y="0"/>
                  </a:cubicBezTo>
                </a:path>
              </a:pathLst>
            </a:custGeom>
            <a:noFill/>
            <a:ln w="17002" cap="rnd">
              <a:solidFill>
                <a:srgbClr val="1200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10250269" y="5351830"/>
              <a:ext cx="1350195" cy="712758"/>
            </a:xfrm>
            <a:custGeom>
              <a:avLst/>
              <a:gdLst>
                <a:gd name="connsiteX0" fmla="*/ 0 w 1350195"/>
                <a:gd name="connsiteY0" fmla="*/ 152452 h 712758"/>
                <a:gd name="connsiteX1" fmla="*/ 320865 w 1350195"/>
                <a:gd name="connsiteY1" fmla="*/ 642567 h 712758"/>
                <a:gd name="connsiteX2" fmla="*/ 471051 w 1350195"/>
                <a:gd name="connsiteY2" fmla="*/ 707788 h 712758"/>
                <a:gd name="connsiteX3" fmla="*/ 634385 w 1350195"/>
                <a:gd name="connsiteY3" fmla="*/ 696407 h 712758"/>
                <a:gd name="connsiteX4" fmla="*/ 1350195 w 1350195"/>
                <a:gd name="connsiteY4" fmla="*/ 326894 h 712758"/>
                <a:gd name="connsiteX5" fmla="*/ 1154218 w 1350195"/>
                <a:gd name="connsiteY5" fmla="*/ 0 h 712758"/>
                <a:gd name="connsiteX6" fmla="*/ 554631 w 1350195"/>
                <a:gd name="connsiteY6" fmla="*/ 307420 h 712758"/>
                <a:gd name="connsiteX7" fmla="*/ 414080 w 1350195"/>
                <a:gd name="connsiteY7" fmla="*/ 105049 h 7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95" h="712758">
                  <a:moveTo>
                    <a:pt x="0" y="152452"/>
                  </a:moveTo>
                  <a:cubicBezTo>
                    <a:pt x="45141" y="348838"/>
                    <a:pt x="158927" y="522645"/>
                    <a:pt x="320865" y="642567"/>
                  </a:cubicBezTo>
                  <a:cubicBezTo>
                    <a:pt x="364965" y="676051"/>
                    <a:pt x="416485" y="698401"/>
                    <a:pt x="471051" y="707788"/>
                  </a:cubicBezTo>
                  <a:cubicBezTo>
                    <a:pt x="525614" y="717150"/>
                    <a:pt x="581632" y="713250"/>
                    <a:pt x="634385" y="696407"/>
                  </a:cubicBezTo>
                  <a:cubicBezTo>
                    <a:pt x="891751" y="613571"/>
                    <a:pt x="1133610" y="488709"/>
                    <a:pt x="1350195" y="326894"/>
                  </a:cubicBezTo>
                  <a:cubicBezTo>
                    <a:pt x="1327845" y="186071"/>
                    <a:pt x="1272779" y="86211"/>
                    <a:pt x="1154218" y="0"/>
                  </a:cubicBezTo>
                  <a:cubicBezTo>
                    <a:pt x="974335" y="113914"/>
                    <a:pt x="758769" y="254511"/>
                    <a:pt x="554631" y="307420"/>
                  </a:cubicBezTo>
                  <a:cubicBezTo>
                    <a:pt x="496416" y="248592"/>
                    <a:pt x="448877" y="180131"/>
                    <a:pt x="414080" y="10504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0272237" y="5480093"/>
              <a:ext cx="341537" cy="101219"/>
            </a:xfrm>
            <a:custGeom>
              <a:avLst/>
              <a:gdLst>
                <a:gd name="connsiteX0" fmla="*/ 341537 w 341537"/>
                <a:gd name="connsiteY0" fmla="*/ 0 h 101219"/>
                <a:gd name="connsiteX1" fmla="*/ 0 w 341537"/>
                <a:gd name="connsiteY1" fmla="*/ 101219 h 1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37" h="101219">
                  <a:moveTo>
                    <a:pt x="341537" y="0"/>
                  </a:moveTo>
                  <a:cubicBezTo>
                    <a:pt x="232054" y="47018"/>
                    <a:pt x="117421" y="80976"/>
                    <a:pt x="0" y="10121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542273" y="4247552"/>
              <a:ext cx="63318" cy="40486"/>
            </a:xfrm>
            <a:custGeom>
              <a:avLst/>
              <a:gdLst>
                <a:gd name="connsiteX0" fmla="*/ 13786 w 63318"/>
                <a:gd name="connsiteY0" fmla="*/ 0 h 40486"/>
                <a:gd name="connsiteX1" fmla="*/ 63319 w 63318"/>
                <a:gd name="connsiteY1" fmla="*/ 0 h 40486"/>
                <a:gd name="connsiteX2" fmla="*/ 0 w 63318"/>
                <a:gd name="connsiteY2" fmla="*/ 40486 h 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18" h="40486">
                  <a:moveTo>
                    <a:pt x="13786" y="0"/>
                  </a:moveTo>
                  <a:cubicBezTo>
                    <a:pt x="30281" y="960"/>
                    <a:pt x="46819" y="960"/>
                    <a:pt x="63319" y="0"/>
                  </a:cubicBezTo>
                  <a:lnTo>
                    <a:pt x="0" y="40486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" name="日期"/>
          <p:cNvSpPr txBox="1"/>
          <p:nvPr>
            <p:custDataLst>
              <p:tags r:id="rId12"/>
            </p:custDataLst>
          </p:nvPr>
        </p:nvSpPr>
        <p:spPr>
          <a:xfrm>
            <a:off x="4101782" y="3667191"/>
            <a:ext cx="432181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2023/6/1</a:t>
            </a:r>
          </a:p>
        </p:txBody>
      </p:sp>
      <p:sp>
        <p:nvSpPr>
          <p:cNvPr id="7" name="标题"/>
          <p:cNvSpPr txBox="1"/>
          <p:nvPr>
            <p:custDataLst>
              <p:tags r:id="rId13"/>
            </p:custDataLst>
          </p:nvPr>
        </p:nvSpPr>
        <p:spPr>
          <a:xfrm>
            <a:off x="3115945" y="2511967"/>
            <a:ext cx="6293485" cy="769620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/>
          <a:p>
            <a:pPr algn="ctr" fontAlgn="ctr"/>
            <a:r>
              <a:rPr lang="zh-CN" altLang="en-US" sz="4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 大实例代码优化</a:t>
            </a:r>
            <a:endParaRPr lang="en-US" sz="4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</a:endParaRPr>
          </a:p>
        </p:txBody>
      </p:sp>
      <p:sp>
        <p:nvSpPr>
          <p:cNvPr id="2" name="汇报人"/>
          <p:cNvSpPr/>
          <p:nvPr>
            <p:custDataLst>
              <p:tags r:id="rId14"/>
            </p:custDataLst>
          </p:nvPr>
        </p:nvSpPr>
        <p:spPr>
          <a:xfrm>
            <a:off x="3967475" y="3997737"/>
            <a:ext cx="4590424" cy="368204"/>
          </a:xfrm>
          <a:prstGeom prst="rect">
            <a:avLst/>
          </a:prstGeom>
        </p:spPr>
        <p:txBody>
          <a:bodyPr wrap="square" anchor="ctr" anchorCtr="0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成员：周俊杰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杨程锦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张世博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任仲宇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9" grpId="0" animBg="1"/>
      <p:bldP spid="11" grpId="0" animBg="1"/>
      <p:bldP spid="13" grpId="0" animBg="1"/>
      <p:bldP spid="35" grpId="0" animBg="1"/>
      <p:bldP spid="36" grpId="0" animBg="1"/>
      <p:bldP spid="34" grpId="0" animBg="1"/>
      <p:bldP spid="8" grpId="0"/>
      <p:bldP spid="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 rot="14340000">
            <a:off x="925830" y="-4410710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100" y="332740"/>
            <a:ext cx="2771775" cy="323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3100" y="3854450"/>
            <a:ext cx="223837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2925" y="73533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通过设置ul元素的animation属性，使得ul元素在8秒内进行循环播放。具体的播放效果通过@keyframes规则进行定义，其中通过设置left属性的值，使得ul元素在不同的时间点显示不同的图片。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68775" y="3148965"/>
            <a:ext cx="3105150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 rot="14340000">
            <a:off x="339090" y="-4056380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屏幕截图(47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5" y="1155065"/>
            <a:ext cx="933450" cy="40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9475" y="1793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关于我们</a:t>
            </a:r>
            <a:r>
              <a:rPr lang="en-US" altLang="zh-CN"/>
              <a:t>”</a:t>
            </a:r>
            <a:r>
              <a:rPr lang="zh-CN" altLang="en-US"/>
              <a:t>按钮后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3110" y="2327275"/>
            <a:ext cx="7381875" cy="280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9475" y="53790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出现如下异常</a:t>
            </a:r>
            <a:r>
              <a:rPr lang="en-US" altLang="zh-CN"/>
              <a:t>  </a:t>
            </a:r>
            <a:r>
              <a:rPr lang="zh-CN" altLang="en-US"/>
              <a:t>对异常进行处理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210" y="5909310"/>
            <a:ext cx="3409950" cy="323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3010" y="6037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使其不影响网页使用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rot="18587723">
            <a:off x="11176431" y="5590184"/>
            <a:ext cx="1525793" cy="1519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236371" y="-839424"/>
            <a:ext cx="3657600" cy="271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8587723">
            <a:off x="10363200" y="-1314801"/>
            <a:ext cx="3657600" cy="271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8587723">
            <a:off x="-792976" y="5715259"/>
            <a:ext cx="2203029" cy="21945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8" y="508000"/>
            <a:ext cx="11176002" cy="5704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插图"/>
          <p:cNvGrpSpPr/>
          <p:nvPr/>
        </p:nvGrpSpPr>
        <p:grpSpPr>
          <a:xfrm>
            <a:off x="9523891" y="3428999"/>
            <a:ext cx="2670766" cy="3226517"/>
            <a:chOff x="9523891" y="3428999"/>
            <a:chExt cx="2670766" cy="3226517"/>
          </a:xfrm>
        </p:grpSpPr>
        <p:sp>
          <p:nvSpPr>
            <p:cNvPr id="9" name="任意多边形: 形状 8"/>
            <p:cNvSpPr/>
            <p:nvPr/>
          </p:nvSpPr>
          <p:spPr>
            <a:xfrm>
              <a:off x="10067811" y="4723988"/>
              <a:ext cx="1573227" cy="911641"/>
            </a:xfrm>
            <a:custGeom>
              <a:avLst/>
              <a:gdLst>
                <a:gd name="connsiteX0" fmla="*/ 1522382 w 1573227"/>
                <a:gd name="connsiteY0" fmla="*/ 384997 h 911641"/>
                <a:gd name="connsiteX1" fmla="*/ 1523097 w 1573227"/>
                <a:gd name="connsiteY1" fmla="*/ 526274 h 911641"/>
                <a:gd name="connsiteX2" fmla="*/ 910966 w 1573227"/>
                <a:gd name="connsiteY2" fmla="*/ 882430 h 911641"/>
                <a:gd name="connsiteX3" fmla="*/ 667054 w 1573227"/>
                <a:gd name="connsiteY3" fmla="*/ 882430 h 911641"/>
                <a:gd name="connsiteX4" fmla="*/ 50935 w 1573227"/>
                <a:gd name="connsiteY4" fmla="*/ 526683 h 911641"/>
                <a:gd name="connsiteX5" fmla="*/ 50117 w 1573227"/>
                <a:gd name="connsiteY5" fmla="*/ 385406 h 911641"/>
                <a:gd name="connsiteX6" fmla="*/ 662351 w 1573227"/>
                <a:gd name="connsiteY6" fmla="*/ 29249 h 911641"/>
                <a:gd name="connsiteX7" fmla="*/ 906366 w 1573227"/>
                <a:gd name="connsiteY7" fmla="*/ 29249 h 9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641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430"/>
                  </a:lnTo>
                  <a:cubicBezTo>
                    <a:pt x="843905" y="921378"/>
                    <a:pt x="734523" y="921378"/>
                    <a:pt x="667054" y="882430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CFDFF"/>
                </a:gs>
                <a:gs pos="80000">
                  <a:srgbClr val="F4F7FF"/>
                </a:gs>
                <a:gs pos="100000">
                  <a:srgbClr val="E9EEFF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271779" y="4862012"/>
              <a:ext cx="1165278" cy="635842"/>
            </a:xfrm>
            <a:custGeom>
              <a:avLst/>
              <a:gdLst>
                <a:gd name="connsiteX0" fmla="*/ 1165279 w 1165278"/>
                <a:gd name="connsiteY0" fmla="*/ 318021 h 635842"/>
                <a:gd name="connsiteX1" fmla="*/ 1030851 w 1165278"/>
                <a:gd name="connsiteY1" fmla="*/ 396837 h 635842"/>
                <a:gd name="connsiteX2" fmla="*/ 637995 w 1165278"/>
                <a:gd name="connsiteY2" fmla="*/ 625109 h 635842"/>
                <a:gd name="connsiteX3" fmla="*/ 532395 w 1165278"/>
                <a:gd name="connsiteY3" fmla="*/ 625109 h 635842"/>
                <a:gd name="connsiteX4" fmla="*/ 134734 w 1165278"/>
                <a:gd name="connsiteY4" fmla="*/ 394997 h 635842"/>
                <a:gd name="connsiteX5" fmla="*/ 0 w 1165278"/>
                <a:gd name="connsiteY5" fmla="*/ 317305 h 635842"/>
                <a:gd name="connsiteX6" fmla="*/ 527590 w 1165278"/>
                <a:gd name="connsiteY6" fmla="*/ 10626 h 635842"/>
                <a:gd name="connsiteX7" fmla="*/ 633190 w 1165278"/>
                <a:gd name="connsiteY7" fmla="*/ 10626 h 6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278" h="635842">
                  <a:moveTo>
                    <a:pt x="1165279" y="318021"/>
                  </a:moveTo>
                  <a:lnTo>
                    <a:pt x="1030851" y="396837"/>
                  </a:lnTo>
                  <a:lnTo>
                    <a:pt x="637995" y="625109"/>
                  </a:lnTo>
                  <a:cubicBezTo>
                    <a:pt x="604250" y="639420"/>
                    <a:pt x="566140" y="639420"/>
                    <a:pt x="532395" y="625109"/>
                  </a:cubicBezTo>
                  <a:lnTo>
                    <a:pt x="134734" y="394997"/>
                  </a:lnTo>
                  <a:lnTo>
                    <a:pt x="0" y="317305"/>
                  </a:lnTo>
                  <a:lnTo>
                    <a:pt x="527590" y="10626"/>
                  </a:lnTo>
                  <a:cubicBezTo>
                    <a:pt x="561366" y="-3542"/>
                    <a:pt x="599415" y="-3542"/>
                    <a:pt x="633190" y="1062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6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406513" y="5018004"/>
              <a:ext cx="896116" cy="479850"/>
            </a:xfrm>
            <a:custGeom>
              <a:avLst/>
              <a:gdLst>
                <a:gd name="connsiteX0" fmla="*/ 896117 w 896116"/>
                <a:gd name="connsiteY0" fmla="*/ 240845 h 479850"/>
                <a:gd name="connsiteX1" fmla="*/ 503261 w 896116"/>
                <a:gd name="connsiteY1" fmla="*/ 469117 h 479850"/>
                <a:gd name="connsiteX2" fmla="*/ 397661 w 896116"/>
                <a:gd name="connsiteY2" fmla="*/ 469117 h 479850"/>
                <a:gd name="connsiteX3" fmla="*/ 0 w 896116"/>
                <a:gd name="connsiteY3" fmla="*/ 239005 h 479850"/>
                <a:gd name="connsiteX4" fmla="*/ 392856 w 896116"/>
                <a:gd name="connsiteY4" fmla="*/ 10734 h 479850"/>
                <a:gd name="connsiteX5" fmla="*/ 498456 w 896116"/>
                <a:gd name="connsiteY5" fmla="*/ 10734 h 4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116" h="479850">
                  <a:moveTo>
                    <a:pt x="896117" y="240845"/>
                  </a:moveTo>
                  <a:lnTo>
                    <a:pt x="503261" y="469117"/>
                  </a:lnTo>
                  <a:cubicBezTo>
                    <a:pt x="469516" y="483428"/>
                    <a:pt x="431406" y="483428"/>
                    <a:pt x="397661" y="469117"/>
                  </a:cubicBezTo>
                  <a:lnTo>
                    <a:pt x="0" y="239005"/>
                  </a:lnTo>
                  <a:lnTo>
                    <a:pt x="392856" y="10734"/>
                  </a:lnTo>
                  <a:cubicBezTo>
                    <a:pt x="426601" y="-3578"/>
                    <a:pt x="464711" y="-3578"/>
                    <a:pt x="498456" y="10734"/>
                  </a:cubicBezTo>
                  <a:close/>
                </a:path>
              </a:pathLst>
            </a:custGeom>
            <a:solidFill>
              <a:schemeClr val="accent1"/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067811" y="5744207"/>
              <a:ext cx="1573227" cy="911309"/>
            </a:xfrm>
            <a:custGeom>
              <a:avLst/>
              <a:gdLst>
                <a:gd name="connsiteX0" fmla="*/ 1522382 w 1573227"/>
                <a:gd name="connsiteY0" fmla="*/ 384997 h 911309"/>
                <a:gd name="connsiteX1" fmla="*/ 1523097 w 1573227"/>
                <a:gd name="connsiteY1" fmla="*/ 526274 h 911309"/>
                <a:gd name="connsiteX2" fmla="*/ 910966 w 1573227"/>
                <a:gd name="connsiteY2" fmla="*/ 882021 h 911309"/>
                <a:gd name="connsiteX3" fmla="*/ 667054 w 1573227"/>
                <a:gd name="connsiteY3" fmla="*/ 882021 h 911309"/>
                <a:gd name="connsiteX4" fmla="*/ 50935 w 1573227"/>
                <a:gd name="connsiteY4" fmla="*/ 526683 h 911309"/>
                <a:gd name="connsiteX5" fmla="*/ 50117 w 1573227"/>
                <a:gd name="connsiteY5" fmla="*/ 385406 h 911309"/>
                <a:gd name="connsiteX6" fmla="*/ 662351 w 1573227"/>
                <a:gd name="connsiteY6" fmla="*/ 29249 h 911309"/>
                <a:gd name="connsiteX7" fmla="*/ 906366 w 1573227"/>
                <a:gd name="connsiteY7" fmla="*/ 29249 h 91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309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021"/>
                  </a:lnTo>
                  <a:cubicBezTo>
                    <a:pt x="843905" y="921072"/>
                    <a:pt x="734523" y="921072"/>
                    <a:pt x="667054" y="882021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66815" y="5179624"/>
              <a:ext cx="1574929" cy="1157610"/>
            </a:xfrm>
            <a:custGeom>
              <a:avLst/>
              <a:gdLst>
                <a:gd name="connsiteX0" fmla="*/ 1574798 w 1574929"/>
                <a:gd name="connsiteY0" fmla="*/ 5520 h 1157610"/>
                <a:gd name="connsiteX1" fmla="*/ 1574184 w 1574929"/>
                <a:gd name="connsiteY1" fmla="*/ 11040 h 1157610"/>
                <a:gd name="connsiteX2" fmla="*/ 1573060 w 1574929"/>
                <a:gd name="connsiteY2" fmla="*/ 15436 h 1157610"/>
                <a:gd name="connsiteX3" fmla="*/ 1571629 w 1574929"/>
                <a:gd name="connsiteY3" fmla="*/ 20547 h 1157610"/>
                <a:gd name="connsiteX4" fmla="*/ 1569789 w 1574929"/>
                <a:gd name="connsiteY4" fmla="*/ 24739 h 1157610"/>
                <a:gd name="connsiteX5" fmla="*/ 1567335 w 1574929"/>
                <a:gd name="connsiteY5" fmla="*/ 30157 h 1157610"/>
                <a:gd name="connsiteX6" fmla="*/ 1564984 w 1574929"/>
                <a:gd name="connsiteY6" fmla="*/ 34041 h 1157610"/>
                <a:gd name="connsiteX7" fmla="*/ 1560895 w 1574929"/>
                <a:gd name="connsiteY7" fmla="*/ 39971 h 1157610"/>
                <a:gd name="connsiteX8" fmla="*/ 1558135 w 1574929"/>
                <a:gd name="connsiteY8" fmla="*/ 43446 h 1157610"/>
                <a:gd name="connsiteX9" fmla="*/ 1550774 w 1574929"/>
                <a:gd name="connsiteY9" fmla="*/ 51318 h 1157610"/>
                <a:gd name="connsiteX10" fmla="*/ 1548014 w 1574929"/>
                <a:gd name="connsiteY10" fmla="*/ 54180 h 1157610"/>
                <a:gd name="connsiteX11" fmla="*/ 1542699 w 1574929"/>
                <a:gd name="connsiteY11" fmla="*/ 58473 h 1157610"/>
                <a:gd name="connsiteX12" fmla="*/ 1537894 w 1574929"/>
                <a:gd name="connsiteY12" fmla="*/ 62358 h 1157610"/>
                <a:gd name="connsiteX13" fmla="*/ 1531760 w 1574929"/>
                <a:gd name="connsiteY13" fmla="*/ 66447 h 1157610"/>
                <a:gd name="connsiteX14" fmla="*/ 1525116 w 1574929"/>
                <a:gd name="connsiteY14" fmla="*/ 70638 h 1157610"/>
                <a:gd name="connsiteX15" fmla="*/ 912984 w 1574929"/>
                <a:gd name="connsiteY15" fmla="*/ 426795 h 1157610"/>
                <a:gd name="connsiteX16" fmla="*/ 896730 w 1574929"/>
                <a:gd name="connsiteY16" fmla="*/ 434973 h 1157610"/>
                <a:gd name="connsiteX17" fmla="*/ 891823 w 1574929"/>
                <a:gd name="connsiteY17" fmla="*/ 437120 h 1157610"/>
                <a:gd name="connsiteX18" fmla="*/ 878329 w 1574929"/>
                <a:gd name="connsiteY18" fmla="*/ 442231 h 1157610"/>
                <a:gd name="connsiteX19" fmla="*/ 873320 w 1574929"/>
                <a:gd name="connsiteY19" fmla="*/ 443969 h 1157610"/>
                <a:gd name="connsiteX20" fmla="*/ 864529 w 1574929"/>
                <a:gd name="connsiteY20" fmla="*/ 446422 h 1157610"/>
                <a:gd name="connsiteX21" fmla="*/ 857679 w 1574929"/>
                <a:gd name="connsiteY21" fmla="*/ 448262 h 1157610"/>
                <a:gd name="connsiteX22" fmla="*/ 848172 w 1574929"/>
                <a:gd name="connsiteY22" fmla="*/ 450307 h 1157610"/>
                <a:gd name="connsiteX23" fmla="*/ 841630 w 1574929"/>
                <a:gd name="connsiteY23" fmla="*/ 451636 h 1157610"/>
                <a:gd name="connsiteX24" fmla="*/ 822003 w 1574929"/>
                <a:gd name="connsiteY24" fmla="*/ 454396 h 1157610"/>
                <a:gd name="connsiteX25" fmla="*/ 815869 w 1574929"/>
                <a:gd name="connsiteY25" fmla="*/ 454907 h 1157610"/>
                <a:gd name="connsiteX26" fmla="*/ 804215 w 1574929"/>
                <a:gd name="connsiteY26" fmla="*/ 455725 h 1157610"/>
                <a:gd name="connsiteX27" fmla="*/ 796650 w 1574929"/>
                <a:gd name="connsiteY27" fmla="*/ 455725 h 1157610"/>
                <a:gd name="connsiteX28" fmla="*/ 787245 w 1574929"/>
                <a:gd name="connsiteY28" fmla="*/ 455725 h 1157610"/>
                <a:gd name="connsiteX29" fmla="*/ 779374 w 1574929"/>
                <a:gd name="connsiteY29" fmla="*/ 455725 h 1157610"/>
                <a:gd name="connsiteX30" fmla="*/ 770583 w 1574929"/>
                <a:gd name="connsiteY30" fmla="*/ 455725 h 1157610"/>
                <a:gd name="connsiteX31" fmla="*/ 762609 w 1574929"/>
                <a:gd name="connsiteY31" fmla="*/ 455112 h 1157610"/>
                <a:gd name="connsiteX32" fmla="*/ 754022 w 1574929"/>
                <a:gd name="connsiteY32" fmla="*/ 454089 h 1157610"/>
                <a:gd name="connsiteX33" fmla="*/ 746253 w 1574929"/>
                <a:gd name="connsiteY33" fmla="*/ 453067 h 1157610"/>
                <a:gd name="connsiteX34" fmla="*/ 737155 w 1574929"/>
                <a:gd name="connsiteY34" fmla="*/ 451431 h 1157610"/>
                <a:gd name="connsiteX35" fmla="*/ 729897 w 1574929"/>
                <a:gd name="connsiteY35" fmla="*/ 450000 h 1157610"/>
                <a:gd name="connsiteX36" fmla="*/ 719674 w 1574929"/>
                <a:gd name="connsiteY36" fmla="*/ 447342 h 1157610"/>
                <a:gd name="connsiteX37" fmla="*/ 713745 w 1574929"/>
                <a:gd name="connsiteY37" fmla="*/ 445809 h 1157610"/>
                <a:gd name="connsiteX38" fmla="*/ 695242 w 1574929"/>
                <a:gd name="connsiteY38" fmla="*/ 439573 h 1157610"/>
                <a:gd name="connsiteX39" fmla="*/ 692788 w 1574929"/>
                <a:gd name="connsiteY39" fmla="*/ 438449 h 1157610"/>
                <a:gd name="connsiteX40" fmla="*/ 669481 w 1574929"/>
                <a:gd name="connsiteY40" fmla="*/ 427306 h 1157610"/>
                <a:gd name="connsiteX41" fmla="*/ 53260 w 1574929"/>
                <a:gd name="connsiteY41" fmla="*/ 71558 h 1157610"/>
                <a:gd name="connsiteX42" fmla="*/ 2147 w 1574929"/>
                <a:gd name="connsiteY42" fmla="*/ 0 h 1157610"/>
                <a:gd name="connsiteX43" fmla="*/ 0 w 1574929"/>
                <a:gd name="connsiteY43" fmla="*/ 702806 h 1157610"/>
                <a:gd name="connsiteX44" fmla="*/ 51113 w 1574929"/>
                <a:gd name="connsiteY44" fmla="*/ 773853 h 1157610"/>
                <a:gd name="connsiteX45" fmla="*/ 667232 w 1574929"/>
                <a:gd name="connsiteY45" fmla="*/ 1129601 h 1157610"/>
                <a:gd name="connsiteX46" fmla="*/ 690539 w 1574929"/>
                <a:gd name="connsiteY46" fmla="*/ 1140846 h 1157610"/>
                <a:gd name="connsiteX47" fmla="*/ 692073 w 1574929"/>
                <a:gd name="connsiteY47" fmla="*/ 1141561 h 1157610"/>
                <a:gd name="connsiteX48" fmla="*/ 692993 w 1574929"/>
                <a:gd name="connsiteY48" fmla="*/ 1141561 h 1157610"/>
                <a:gd name="connsiteX49" fmla="*/ 711496 w 1574929"/>
                <a:gd name="connsiteY49" fmla="*/ 1147797 h 1157610"/>
                <a:gd name="connsiteX50" fmla="*/ 713029 w 1574929"/>
                <a:gd name="connsiteY50" fmla="*/ 1148308 h 1157610"/>
                <a:gd name="connsiteX51" fmla="*/ 717425 w 1574929"/>
                <a:gd name="connsiteY51" fmla="*/ 1149330 h 1157610"/>
                <a:gd name="connsiteX52" fmla="*/ 727648 w 1574929"/>
                <a:gd name="connsiteY52" fmla="*/ 1151988 h 1157610"/>
                <a:gd name="connsiteX53" fmla="*/ 730510 w 1574929"/>
                <a:gd name="connsiteY53" fmla="*/ 1152704 h 1157610"/>
                <a:gd name="connsiteX54" fmla="*/ 734803 w 1574929"/>
                <a:gd name="connsiteY54" fmla="*/ 1153419 h 1157610"/>
                <a:gd name="connsiteX55" fmla="*/ 743901 w 1574929"/>
                <a:gd name="connsiteY55" fmla="*/ 1155055 h 1157610"/>
                <a:gd name="connsiteX56" fmla="*/ 747582 w 1574929"/>
                <a:gd name="connsiteY56" fmla="*/ 1155668 h 1157610"/>
                <a:gd name="connsiteX57" fmla="*/ 751671 w 1574929"/>
                <a:gd name="connsiteY57" fmla="*/ 1156180 h 1157610"/>
                <a:gd name="connsiteX58" fmla="*/ 760258 w 1574929"/>
                <a:gd name="connsiteY58" fmla="*/ 1157100 h 1157610"/>
                <a:gd name="connsiteX59" fmla="*/ 764347 w 1574929"/>
                <a:gd name="connsiteY59" fmla="*/ 1157100 h 1157610"/>
                <a:gd name="connsiteX60" fmla="*/ 768231 w 1574929"/>
                <a:gd name="connsiteY60" fmla="*/ 1157100 h 1157610"/>
                <a:gd name="connsiteX61" fmla="*/ 777023 w 1574929"/>
                <a:gd name="connsiteY61" fmla="*/ 1157611 h 1157610"/>
                <a:gd name="connsiteX62" fmla="*/ 781419 w 1574929"/>
                <a:gd name="connsiteY62" fmla="*/ 1157611 h 1157610"/>
                <a:gd name="connsiteX63" fmla="*/ 794401 w 1574929"/>
                <a:gd name="connsiteY63" fmla="*/ 1157611 h 1157610"/>
                <a:gd name="connsiteX64" fmla="*/ 799104 w 1574929"/>
                <a:gd name="connsiteY64" fmla="*/ 1157611 h 1157610"/>
                <a:gd name="connsiteX65" fmla="*/ 801864 w 1574929"/>
                <a:gd name="connsiteY65" fmla="*/ 1157611 h 1157610"/>
                <a:gd name="connsiteX66" fmla="*/ 813620 w 1574929"/>
                <a:gd name="connsiteY66" fmla="*/ 1156793 h 1157610"/>
                <a:gd name="connsiteX67" fmla="*/ 818322 w 1574929"/>
                <a:gd name="connsiteY67" fmla="*/ 1156793 h 1157610"/>
                <a:gd name="connsiteX68" fmla="*/ 819651 w 1574929"/>
                <a:gd name="connsiteY68" fmla="*/ 1156793 h 1157610"/>
                <a:gd name="connsiteX69" fmla="*/ 839381 w 1574929"/>
                <a:gd name="connsiteY69" fmla="*/ 1154033 h 1157610"/>
                <a:gd name="connsiteX70" fmla="*/ 840301 w 1574929"/>
                <a:gd name="connsiteY70" fmla="*/ 1154033 h 1157610"/>
                <a:gd name="connsiteX71" fmla="*/ 845821 w 1574929"/>
                <a:gd name="connsiteY71" fmla="*/ 1152806 h 1157610"/>
                <a:gd name="connsiteX72" fmla="*/ 855328 w 1574929"/>
                <a:gd name="connsiteY72" fmla="*/ 1150864 h 1157610"/>
                <a:gd name="connsiteX73" fmla="*/ 862177 w 1574929"/>
                <a:gd name="connsiteY73" fmla="*/ 1149024 h 1157610"/>
                <a:gd name="connsiteX74" fmla="*/ 871071 w 1574929"/>
                <a:gd name="connsiteY74" fmla="*/ 1146468 h 1157610"/>
                <a:gd name="connsiteX75" fmla="*/ 873013 w 1574929"/>
                <a:gd name="connsiteY75" fmla="*/ 1145957 h 1157610"/>
                <a:gd name="connsiteX76" fmla="*/ 876080 w 1574929"/>
                <a:gd name="connsiteY76" fmla="*/ 1144730 h 1157610"/>
                <a:gd name="connsiteX77" fmla="*/ 889574 w 1574929"/>
                <a:gd name="connsiteY77" fmla="*/ 1139619 h 1157610"/>
                <a:gd name="connsiteX78" fmla="*/ 894481 w 1574929"/>
                <a:gd name="connsiteY78" fmla="*/ 1137574 h 1157610"/>
                <a:gd name="connsiteX79" fmla="*/ 910735 w 1574929"/>
                <a:gd name="connsiteY79" fmla="*/ 1129294 h 1157610"/>
                <a:gd name="connsiteX80" fmla="*/ 1523173 w 1574929"/>
                <a:gd name="connsiteY80" fmla="*/ 774364 h 1157610"/>
                <a:gd name="connsiteX81" fmla="*/ 1525218 w 1574929"/>
                <a:gd name="connsiteY81" fmla="*/ 773138 h 1157610"/>
                <a:gd name="connsiteX82" fmla="*/ 1529716 w 1574929"/>
                <a:gd name="connsiteY82" fmla="*/ 770173 h 1157610"/>
                <a:gd name="connsiteX83" fmla="*/ 1535850 w 1574929"/>
                <a:gd name="connsiteY83" fmla="*/ 766084 h 1157610"/>
                <a:gd name="connsiteX84" fmla="*/ 1540756 w 1574929"/>
                <a:gd name="connsiteY84" fmla="*/ 762199 h 1157610"/>
                <a:gd name="connsiteX85" fmla="*/ 1545970 w 1574929"/>
                <a:gd name="connsiteY85" fmla="*/ 757906 h 1157610"/>
                <a:gd name="connsiteX86" fmla="*/ 1546992 w 1574929"/>
                <a:gd name="connsiteY86" fmla="*/ 756986 h 1157610"/>
                <a:gd name="connsiteX87" fmla="*/ 1548832 w 1574929"/>
                <a:gd name="connsiteY87" fmla="*/ 755146 h 1157610"/>
                <a:gd name="connsiteX88" fmla="*/ 1556090 w 1574929"/>
                <a:gd name="connsiteY88" fmla="*/ 747274 h 1157610"/>
                <a:gd name="connsiteX89" fmla="*/ 1557726 w 1574929"/>
                <a:gd name="connsiteY89" fmla="*/ 745536 h 1157610"/>
                <a:gd name="connsiteX90" fmla="*/ 1558953 w 1574929"/>
                <a:gd name="connsiteY90" fmla="*/ 743696 h 1157610"/>
                <a:gd name="connsiteX91" fmla="*/ 1562939 w 1574929"/>
                <a:gd name="connsiteY91" fmla="*/ 737767 h 1157610"/>
                <a:gd name="connsiteX92" fmla="*/ 1564677 w 1574929"/>
                <a:gd name="connsiteY92" fmla="*/ 735212 h 1157610"/>
                <a:gd name="connsiteX93" fmla="*/ 1565291 w 1574929"/>
                <a:gd name="connsiteY93" fmla="*/ 733883 h 1157610"/>
                <a:gd name="connsiteX94" fmla="*/ 1567846 w 1574929"/>
                <a:gd name="connsiteY94" fmla="*/ 728465 h 1157610"/>
                <a:gd name="connsiteX95" fmla="*/ 1569277 w 1574929"/>
                <a:gd name="connsiteY95" fmla="*/ 725398 h 1157610"/>
                <a:gd name="connsiteX96" fmla="*/ 1569277 w 1574929"/>
                <a:gd name="connsiteY96" fmla="*/ 724273 h 1157610"/>
                <a:gd name="connsiteX97" fmla="*/ 1570709 w 1574929"/>
                <a:gd name="connsiteY97" fmla="*/ 719162 h 1157610"/>
                <a:gd name="connsiteX98" fmla="*/ 1571731 w 1574929"/>
                <a:gd name="connsiteY98" fmla="*/ 715686 h 1157610"/>
                <a:gd name="connsiteX99" fmla="*/ 1571731 w 1574929"/>
                <a:gd name="connsiteY99" fmla="*/ 714766 h 1157610"/>
                <a:gd name="connsiteX100" fmla="*/ 1572344 w 1574929"/>
                <a:gd name="connsiteY100" fmla="*/ 709348 h 1157610"/>
                <a:gd name="connsiteX101" fmla="*/ 1572344 w 1574929"/>
                <a:gd name="connsiteY101" fmla="*/ 705770 h 1157610"/>
                <a:gd name="connsiteX102" fmla="*/ 1572344 w 1574929"/>
                <a:gd name="connsiteY102" fmla="*/ 704237 h 1157610"/>
                <a:gd name="connsiteX103" fmla="*/ 1574287 w 1574929"/>
                <a:gd name="connsiteY103" fmla="*/ 1022 h 1157610"/>
                <a:gd name="connsiteX104" fmla="*/ 1574798 w 1574929"/>
                <a:gd name="connsiteY104" fmla="*/ 5520 h 11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574929" h="1157610">
                  <a:moveTo>
                    <a:pt x="1574798" y="5520"/>
                  </a:moveTo>
                  <a:cubicBezTo>
                    <a:pt x="1574798" y="7360"/>
                    <a:pt x="1574798" y="9200"/>
                    <a:pt x="1574184" y="11040"/>
                  </a:cubicBezTo>
                  <a:cubicBezTo>
                    <a:pt x="1573571" y="12880"/>
                    <a:pt x="1573469" y="13903"/>
                    <a:pt x="1573060" y="15436"/>
                  </a:cubicBezTo>
                  <a:cubicBezTo>
                    <a:pt x="1572651" y="16970"/>
                    <a:pt x="1572140" y="18810"/>
                    <a:pt x="1571629" y="20547"/>
                  </a:cubicBezTo>
                  <a:cubicBezTo>
                    <a:pt x="1571118" y="22285"/>
                    <a:pt x="1570402" y="23410"/>
                    <a:pt x="1569789" y="24739"/>
                  </a:cubicBezTo>
                  <a:cubicBezTo>
                    <a:pt x="1569175" y="26068"/>
                    <a:pt x="1568255" y="28419"/>
                    <a:pt x="1567335" y="30157"/>
                  </a:cubicBezTo>
                  <a:cubicBezTo>
                    <a:pt x="1566415" y="31895"/>
                    <a:pt x="1565802" y="32712"/>
                    <a:pt x="1564984" y="34041"/>
                  </a:cubicBezTo>
                  <a:cubicBezTo>
                    <a:pt x="1563727" y="36086"/>
                    <a:pt x="1562357" y="38069"/>
                    <a:pt x="1560895" y="39971"/>
                  </a:cubicBezTo>
                  <a:cubicBezTo>
                    <a:pt x="1560077" y="41197"/>
                    <a:pt x="1559055" y="42322"/>
                    <a:pt x="1558135" y="43446"/>
                  </a:cubicBezTo>
                  <a:cubicBezTo>
                    <a:pt x="1555845" y="46216"/>
                    <a:pt x="1553381" y="48844"/>
                    <a:pt x="1550774" y="51318"/>
                  </a:cubicBezTo>
                  <a:cubicBezTo>
                    <a:pt x="1549854" y="52238"/>
                    <a:pt x="1549037" y="53260"/>
                    <a:pt x="1548014" y="54180"/>
                  </a:cubicBezTo>
                  <a:cubicBezTo>
                    <a:pt x="1546992" y="55100"/>
                    <a:pt x="1544539" y="57042"/>
                    <a:pt x="1542699" y="58473"/>
                  </a:cubicBezTo>
                  <a:lnTo>
                    <a:pt x="1537894" y="62358"/>
                  </a:lnTo>
                  <a:lnTo>
                    <a:pt x="1531760" y="66447"/>
                  </a:lnTo>
                  <a:cubicBezTo>
                    <a:pt x="1529511" y="67878"/>
                    <a:pt x="1527467" y="69309"/>
                    <a:pt x="1525116" y="70638"/>
                  </a:cubicBezTo>
                  <a:lnTo>
                    <a:pt x="912984" y="426795"/>
                  </a:lnTo>
                  <a:cubicBezTo>
                    <a:pt x="907730" y="429821"/>
                    <a:pt x="902301" y="432560"/>
                    <a:pt x="896730" y="434973"/>
                  </a:cubicBezTo>
                  <a:lnTo>
                    <a:pt x="891823" y="437120"/>
                  </a:lnTo>
                  <a:cubicBezTo>
                    <a:pt x="887427" y="438960"/>
                    <a:pt x="882929" y="440698"/>
                    <a:pt x="878329" y="442231"/>
                  </a:cubicBezTo>
                  <a:lnTo>
                    <a:pt x="873320" y="443969"/>
                  </a:lnTo>
                  <a:cubicBezTo>
                    <a:pt x="870458" y="444889"/>
                    <a:pt x="867493" y="445604"/>
                    <a:pt x="864529" y="446422"/>
                  </a:cubicBezTo>
                  <a:lnTo>
                    <a:pt x="857679" y="448262"/>
                  </a:lnTo>
                  <a:cubicBezTo>
                    <a:pt x="854510" y="449080"/>
                    <a:pt x="851341" y="449694"/>
                    <a:pt x="848172" y="450307"/>
                  </a:cubicBezTo>
                  <a:lnTo>
                    <a:pt x="841630" y="451636"/>
                  </a:lnTo>
                  <a:cubicBezTo>
                    <a:pt x="835220" y="452791"/>
                    <a:pt x="828678" y="453711"/>
                    <a:pt x="822003" y="454396"/>
                  </a:cubicBezTo>
                  <a:lnTo>
                    <a:pt x="815869" y="454907"/>
                  </a:lnTo>
                  <a:lnTo>
                    <a:pt x="804215" y="455725"/>
                  </a:lnTo>
                  <a:lnTo>
                    <a:pt x="796650" y="455725"/>
                  </a:lnTo>
                  <a:lnTo>
                    <a:pt x="787245" y="455725"/>
                  </a:lnTo>
                  <a:lnTo>
                    <a:pt x="779374" y="455725"/>
                  </a:lnTo>
                  <a:lnTo>
                    <a:pt x="770583" y="455725"/>
                  </a:lnTo>
                  <a:lnTo>
                    <a:pt x="762609" y="455112"/>
                  </a:lnTo>
                  <a:lnTo>
                    <a:pt x="754022" y="454089"/>
                  </a:lnTo>
                  <a:lnTo>
                    <a:pt x="746253" y="453067"/>
                  </a:lnTo>
                  <a:lnTo>
                    <a:pt x="737155" y="451431"/>
                  </a:lnTo>
                  <a:lnTo>
                    <a:pt x="729897" y="450000"/>
                  </a:lnTo>
                  <a:lnTo>
                    <a:pt x="719674" y="447342"/>
                  </a:lnTo>
                  <a:lnTo>
                    <a:pt x="713745" y="445809"/>
                  </a:lnTo>
                  <a:cubicBezTo>
                    <a:pt x="707407" y="443969"/>
                    <a:pt x="701171" y="441822"/>
                    <a:pt x="695242" y="439573"/>
                  </a:cubicBezTo>
                  <a:lnTo>
                    <a:pt x="692788" y="438449"/>
                  </a:lnTo>
                  <a:cubicBezTo>
                    <a:pt x="684764" y="435290"/>
                    <a:pt x="676974" y="431569"/>
                    <a:pt x="669481" y="427306"/>
                  </a:cubicBezTo>
                  <a:lnTo>
                    <a:pt x="53260" y="71558"/>
                  </a:lnTo>
                  <a:cubicBezTo>
                    <a:pt x="19321" y="51931"/>
                    <a:pt x="2147" y="26170"/>
                    <a:pt x="2147" y="0"/>
                  </a:cubicBezTo>
                  <a:lnTo>
                    <a:pt x="0" y="702806"/>
                  </a:lnTo>
                  <a:cubicBezTo>
                    <a:pt x="0" y="728465"/>
                    <a:pt x="16867" y="753919"/>
                    <a:pt x="51113" y="773853"/>
                  </a:cubicBezTo>
                  <a:lnTo>
                    <a:pt x="667232" y="1129601"/>
                  </a:lnTo>
                  <a:cubicBezTo>
                    <a:pt x="674745" y="1133853"/>
                    <a:pt x="682535" y="1137615"/>
                    <a:pt x="690539" y="1140846"/>
                  </a:cubicBezTo>
                  <a:lnTo>
                    <a:pt x="692073" y="1141561"/>
                  </a:lnTo>
                  <a:lnTo>
                    <a:pt x="692993" y="1141561"/>
                  </a:lnTo>
                  <a:cubicBezTo>
                    <a:pt x="699024" y="1143912"/>
                    <a:pt x="705158" y="1145957"/>
                    <a:pt x="711496" y="1147797"/>
                  </a:cubicBezTo>
                  <a:lnTo>
                    <a:pt x="713029" y="1148308"/>
                  </a:lnTo>
                  <a:lnTo>
                    <a:pt x="717425" y="1149330"/>
                  </a:lnTo>
                  <a:cubicBezTo>
                    <a:pt x="721003" y="1150353"/>
                    <a:pt x="724479" y="1151170"/>
                    <a:pt x="727648" y="1151988"/>
                  </a:cubicBezTo>
                  <a:lnTo>
                    <a:pt x="730510" y="1152704"/>
                  </a:lnTo>
                  <a:lnTo>
                    <a:pt x="734803" y="1153419"/>
                  </a:lnTo>
                  <a:lnTo>
                    <a:pt x="743901" y="1155055"/>
                  </a:lnTo>
                  <a:lnTo>
                    <a:pt x="747582" y="1155668"/>
                  </a:lnTo>
                  <a:lnTo>
                    <a:pt x="751671" y="1156180"/>
                  </a:lnTo>
                  <a:lnTo>
                    <a:pt x="760258" y="1157100"/>
                  </a:lnTo>
                  <a:lnTo>
                    <a:pt x="764347" y="1157100"/>
                  </a:lnTo>
                  <a:lnTo>
                    <a:pt x="768231" y="1157100"/>
                  </a:lnTo>
                  <a:lnTo>
                    <a:pt x="777023" y="1157611"/>
                  </a:lnTo>
                  <a:lnTo>
                    <a:pt x="781419" y="1157611"/>
                  </a:lnTo>
                  <a:lnTo>
                    <a:pt x="794401" y="1157611"/>
                  </a:lnTo>
                  <a:cubicBezTo>
                    <a:pt x="795935" y="1157611"/>
                    <a:pt x="797570" y="1157611"/>
                    <a:pt x="799104" y="1157611"/>
                  </a:cubicBezTo>
                  <a:lnTo>
                    <a:pt x="801864" y="1157611"/>
                  </a:lnTo>
                  <a:lnTo>
                    <a:pt x="813620" y="1156793"/>
                  </a:lnTo>
                  <a:lnTo>
                    <a:pt x="818322" y="1156793"/>
                  </a:lnTo>
                  <a:lnTo>
                    <a:pt x="819651" y="1156793"/>
                  </a:lnTo>
                  <a:cubicBezTo>
                    <a:pt x="826296" y="1156077"/>
                    <a:pt x="832839" y="1155260"/>
                    <a:pt x="839381" y="1154033"/>
                  </a:cubicBezTo>
                  <a:lnTo>
                    <a:pt x="840301" y="1154033"/>
                  </a:lnTo>
                  <a:lnTo>
                    <a:pt x="845821" y="1152806"/>
                  </a:lnTo>
                  <a:lnTo>
                    <a:pt x="855328" y="1150864"/>
                  </a:lnTo>
                  <a:lnTo>
                    <a:pt x="862177" y="1149024"/>
                  </a:lnTo>
                  <a:lnTo>
                    <a:pt x="871071" y="1146468"/>
                  </a:lnTo>
                  <a:lnTo>
                    <a:pt x="873013" y="1145957"/>
                  </a:lnTo>
                  <a:lnTo>
                    <a:pt x="876080" y="1144730"/>
                  </a:lnTo>
                  <a:cubicBezTo>
                    <a:pt x="880680" y="1143197"/>
                    <a:pt x="885178" y="1141459"/>
                    <a:pt x="889574" y="1139619"/>
                  </a:cubicBezTo>
                  <a:lnTo>
                    <a:pt x="894481" y="1137574"/>
                  </a:lnTo>
                  <a:cubicBezTo>
                    <a:pt x="900042" y="1135100"/>
                    <a:pt x="905470" y="1132340"/>
                    <a:pt x="910735" y="1129294"/>
                  </a:cubicBezTo>
                  <a:lnTo>
                    <a:pt x="1523173" y="774364"/>
                  </a:lnTo>
                  <a:lnTo>
                    <a:pt x="1525218" y="773138"/>
                  </a:lnTo>
                  <a:cubicBezTo>
                    <a:pt x="1526854" y="772217"/>
                    <a:pt x="1528183" y="771195"/>
                    <a:pt x="1529716" y="770173"/>
                  </a:cubicBezTo>
                  <a:cubicBezTo>
                    <a:pt x="1531249" y="769151"/>
                    <a:pt x="1533907" y="767515"/>
                    <a:pt x="1535850" y="766084"/>
                  </a:cubicBezTo>
                  <a:cubicBezTo>
                    <a:pt x="1537792" y="764653"/>
                    <a:pt x="1539121" y="763528"/>
                    <a:pt x="1540756" y="762199"/>
                  </a:cubicBezTo>
                  <a:lnTo>
                    <a:pt x="1545970" y="757906"/>
                  </a:lnTo>
                  <a:lnTo>
                    <a:pt x="1546992" y="756986"/>
                  </a:lnTo>
                  <a:lnTo>
                    <a:pt x="1548832" y="755146"/>
                  </a:lnTo>
                  <a:cubicBezTo>
                    <a:pt x="1551388" y="752651"/>
                    <a:pt x="1553811" y="750024"/>
                    <a:pt x="1556090" y="747274"/>
                  </a:cubicBezTo>
                  <a:lnTo>
                    <a:pt x="1557726" y="745536"/>
                  </a:lnTo>
                  <a:cubicBezTo>
                    <a:pt x="1558104" y="744903"/>
                    <a:pt x="1558513" y="744289"/>
                    <a:pt x="1558953" y="743696"/>
                  </a:cubicBezTo>
                  <a:cubicBezTo>
                    <a:pt x="1560384" y="741754"/>
                    <a:pt x="1561713" y="739710"/>
                    <a:pt x="1562939" y="737767"/>
                  </a:cubicBezTo>
                  <a:cubicBezTo>
                    <a:pt x="1564166" y="735825"/>
                    <a:pt x="1564166" y="736029"/>
                    <a:pt x="1564677" y="735212"/>
                  </a:cubicBezTo>
                  <a:lnTo>
                    <a:pt x="1565291" y="733883"/>
                  </a:lnTo>
                  <a:cubicBezTo>
                    <a:pt x="1566211" y="732145"/>
                    <a:pt x="1567028" y="730305"/>
                    <a:pt x="1567846" y="728465"/>
                  </a:cubicBezTo>
                  <a:cubicBezTo>
                    <a:pt x="1568664" y="726625"/>
                    <a:pt x="1568869" y="726420"/>
                    <a:pt x="1569277" y="725398"/>
                  </a:cubicBezTo>
                  <a:lnTo>
                    <a:pt x="1569277" y="724273"/>
                  </a:lnTo>
                  <a:cubicBezTo>
                    <a:pt x="1569860" y="722597"/>
                    <a:pt x="1570341" y="720890"/>
                    <a:pt x="1570709" y="719162"/>
                  </a:cubicBezTo>
                  <a:cubicBezTo>
                    <a:pt x="1570709" y="718038"/>
                    <a:pt x="1571526" y="716811"/>
                    <a:pt x="1571731" y="715686"/>
                  </a:cubicBezTo>
                  <a:cubicBezTo>
                    <a:pt x="1571782" y="715380"/>
                    <a:pt x="1571782" y="715073"/>
                    <a:pt x="1571731" y="714766"/>
                  </a:cubicBezTo>
                  <a:cubicBezTo>
                    <a:pt x="1572078" y="712977"/>
                    <a:pt x="1572283" y="711168"/>
                    <a:pt x="1572344" y="709348"/>
                  </a:cubicBezTo>
                  <a:cubicBezTo>
                    <a:pt x="1572344" y="708122"/>
                    <a:pt x="1572344" y="706895"/>
                    <a:pt x="1572344" y="705770"/>
                  </a:cubicBezTo>
                  <a:cubicBezTo>
                    <a:pt x="1572344" y="704646"/>
                    <a:pt x="1572344" y="704748"/>
                    <a:pt x="1572344" y="704237"/>
                  </a:cubicBezTo>
                  <a:lnTo>
                    <a:pt x="1574287" y="1022"/>
                  </a:lnTo>
                  <a:cubicBezTo>
                    <a:pt x="1575207" y="2147"/>
                    <a:pt x="1574900" y="3885"/>
                    <a:pt x="1574798" y="5520"/>
                  </a:cubicBezTo>
                  <a:close/>
                </a:path>
              </a:pathLst>
            </a:custGeom>
            <a:gradFill>
              <a:gsLst>
                <a:gs pos="20000">
                  <a:srgbClr val="E0E6FD"/>
                </a:gs>
                <a:gs pos="52000">
                  <a:srgbClr val="FFFFFF"/>
                </a:gs>
                <a:gs pos="73000">
                  <a:srgbClr val="FCFDFF"/>
                </a:gs>
                <a:gs pos="85000">
                  <a:srgbClr val="F4F6FE"/>
                </a:gs>
                <a:gs pos="95000">
                  <a:srgbClr val="E6EBFE"/>
                </a:gs>
                <a:gs pos="100000">
                  <a:srgbClr val="DBE2FD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838624" y="4689559"/>
              <a:ext cx="1356033" cy="632866"/>
            </a:xfrm>
            <a:custGeom>
              <a:avLst/>
              <a:gdLst>
                <a:gd name="connsiteX0" fmla="*/ 0 w 1356033"/>
                <a:gd name="connsiteY0" fmla="*/ 620403 h 632866"/>
                <a:gd name="connsiteX1" fmla="*/ 374660 w 1356033"/>
                <a:gd name="connsiteY1" fmla="*/ 193608 h 632866"/>
                <a:gd name="connsiteX2" fmla="*/ 1356033 w 1356033"/>
                <a:gd name="connsiteY2" fmla="*/ 283669 h 632866"/>
                <a:gd name="connsiteX3" fmla="*/ 602113 w 1356033"/>
                <a:gd name="connsiteY3" fmla="*/ 382113 h 632866"/>
                <a:gd name="connsiteX4" fmla="*/ 0 w 1356033"/>
                <a:gd name="connsiteY4" fmla="*/ 620403 h 63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033" h="632866">
                  <a:moveTo>
                    <a:pt x="0" y="620403"/>
                  </a:moveTo>
                  <a:cubicBezTo>
                    <a:pt x="0" y="620403"/>
                    <a:pt x="289505" y="484953"/>
                    <a:pt x="374660" y="193608"/>
                  </a:cubicBezTo>
                  <a:cubicBezTo>
                    <a:pt x="459814" y="-97737"/>
                    <a:pt x="1023900" y="-54291"/>
                    <a:pt x="1356033" y="283669"/>
                  </a:cubicBezTo>
                  <a:cubicBezTo>
                    <a:pt x="1356033" y="283669"/>
                    <a:pt x="1041380" y="509078"/>
                    <a:pt x="602113" y="382113"/>
                  </a:cubicBezTo>
                  <a:cubicBezTo>
                    <a:pt x="403999" y="325276"/>
                    <a:pt x="94764" y="705455"/>
                    <a:pt x="0" y="6204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37602" y="4282605"/>
              <a:ext cx="1081657" cy="1035432"/>
            </a:xfrm>
            <a:custGeom>
              <a:avLst/>
              <a:gdLst>
                <a:gd name="connsiteX0" fmla="*/ 0 w 1081657"/>
                <a:gd name="connsiteY0" fmla="*/ 1035433 h 1035432"/>
                <a:gd name="connsiteX1" fmla="*/ 262108 w 1081657"/>
                <a:gd name="connsiteY1" fmla="*/ 333752 h 1035432"/>
                <a:gd name="connsiteX2" fmla="*/ 1081658 w 1081657"/>
                <a:gd name="connsiteY2" fmla="*/ 189101 h 1035432"/>
                <a:gd name="connsiteX3" fmla="*/ 491607 w 1081657"/>
                <a:gd name="connsiteY3" fmla="*/ 430764 h 1035432"/>
                <a:gd name="connsiteX4" fmla="*/ 0 w 1081657"/>
                <a:gd name="connsiteY4" fmla="*/ 1035433 h 103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035432">
                  <a:moveTo>
                    <a:pt x="0" y="1035433"/>
                  </a:moveTo>
                  <a:cubicBezTo>
                    <a:pt x="0" y="1035433"/>
                    <a:pt x="260780" y="637262"/>
                    <a:pt x="262108" y="333752"/>
                  </a:cubicBezTo>
                  <a:cubicBezTo>
                    <a:pt x="263437" y="30242"/>
                    <a:pt x="753715" y="-163170"/>
                    <a:pt x="1081658" y="189101"/>
                  </a:cubicBezTo>
                  <a:cubicBezTo>
                    <a:pt x="1081658" y="189101"/>
                    <a:pt x="948763" y="431480"/>
                    <a:pt x="491607" y="430764"/>
                  </a:cubicBezTo>
                  <a:cubicBezTo>
                    <a:pt x="285621" y="430560"/>
                    <a:pt x="184519" y="972053"/>
                    <a:pt x="0" y="103543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797959" y="4048452"/>
              <a:ext cx="1081657" cy="1269585"/>
            </a:xfrm>
            <a:custGeom>
              <a:avLst/>
              <a:gdLst>
                <a:gd name="connsiteX0" fmla="*/ 1081658 w 1081657"/>
                <a:gd name="connsiteY0" fmla="*/ 1269586 h 1269585"/>
                <a:gd name="connsiteX1" fmla="*/ 860644 w 1081657"/>
                <a:gd name="connsiteY1" fmla="*/ 501253 h 1269585"/>
                <a:gd name="connsiteX2" fmla="*/ 0 w 1081657"/>
                <a:gd name="connsiteY2" fmla="*/ 46448 h 1269585"/>
                <a:gd name="connsiteX3" fmla="*/ 647093 w 1081657"/>
                <a:gd name="connsiteY3" fmla="*/ 594177 h 1269585"/>
                <a:gd name="connsiteX4" fmla="*/ 1081658 w 1081657"/>
                <a:gd name="connsiteY4" fmla="*/ 1269586 h 126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269585">
                  <a:moveTo>
                    <a:pt x="1081658" y="1269586"/>
                  </a:moveTo>
                  <a:cubicBezTo>
                    <a:pt x="1081658" y="1269586"/>
                    <a:pt x="812598" y="801492"/>
                    <a:pt x="860644" y="501253"/>
                  </a:cubicBezTo>
                  <a:cubicBezTo>
                    <a:pt x="916664" y="154910"/>
                    <a:pt x="339289" y="-111083"/>
                    <a:pt x="0" y="46448"/>
                  </a:cubicBezTo>
                  <a:cubicBezTo>
                    <a:pt x="0" y="46448"/>
                    <a:pt x="161313" y="667882"/>
                    <a:pt x="647093" y="594177"/>
                  </a:cubicBezTo>
                  <a:cubicBezTo>
                    <a:pt x="850421" y="563304"/>
                    <a:pt x="897037" y="1206206"/>
                    <a:pt x="1081658" y="12695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74812" y="3428999"/>
              <a:ext cx="810750" cy="1866243"/>
            </a:xfrm>
            <a:custGeom>
              <a:avLst/>
              <a:gdLst>
                <a:gd name="connsiteX0" fmla="*/ 176999 w 810750"/>
                <a:gd name="connsiteY0" fmla="*/ 1866243 h 1866243"/>
                <a:gd name="connsiteX1" fmla="*/ 68435 w 810750"/>
                <a:gd name="connsiteY1" fmla="*/ 909610 h 1866243"/>
                <a:gd name="connsiteX2" fmla="*/ 810088 w 810750"/>
                <a:gd name="connsiteY2" fmla="*/ 0 h 1866243"/>
                <a:gd name="connsiteX3" fmla="*/ 376034 w 810750"/>
                <a:gd name="connsiteY3" fmla="*/ 960927 h 1866243"/>
                <a:gd name="connsiteX4" fmla="*/ 176999 w 810750"/>
                <a:gd name="connsiteY4" fmla="*/ 1866243 h 18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50" h="1866243">
                  <a:moveTo>
                    <a:pt x="176999" y="1866243"/>
                  </a:moveTo>
                  <a:cubicBezTo>
                    <a:pt x="176999" y="1866243"/>
                    <a:pt x="229953" y="1166607"/>
                    <a:pt x="68435" y="909610"/>
                  </a:cubicBezTo>
                  <a:cubicBezTo>
                    <a:pt x="-212074" y="462983"/>
                    <a:pt x="436348" y="2249"/>
                    <a:pt x="810088" y="0"/>
                  </a:cubicBezTo>
                  <a:cubicBezTo>
                    <a:pt x="810088" y="0"/>
                    <a:pt x="846685" y="820264"/>
                    <a:pt x="376034" y="960927"/>
                  </a:cubicBezTo>
                  <a:cubicBezTo>
                    <a:pt x="178635" y="1020014"/>
                    <a:pt x="316845" y="1730078"/>
                    <a:pt x="176999" y="18662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3891" y="4549723"/>
              <a:ext cx="1355726" cy="773009"/>
            </a:xfrm>
            <a:custGeom>
              <a:avLst/>
              <a:gdLst>
                <a:gd name="connsiteX0" fmla="*/ 1355727 w 1355726"/>
                <a:gd name="connsiteY0" fmla="*/ 762284 h 773009"/>
                <a:gd name="connsiteX1" fmla="*/ 981373 w 1355726"/>
                <a:gd name="connsiteY1" fmla="*/ 193599 h 773009"/>
                <a:gd name="connsiteX2" fmla="*/ 0 w 1355726"/>
                <a:gd name="connsiteY2" fmla="*/ 283763 h 773009"/>
                <a:gd name="connsiteX3" fmla="*/ 805544 w 1355726"/>
                <a:gd name="connsiteY3" fmla="*/ 458263 h 773009"/>
                <a:gd name="connsiteX4" fmla="*/ 1355727 w 1355726"/>
                <a:gd name="connsiteY4" fmla="*/ 762284 h 77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26" h="773009">
                  <a:moveTo>
                    <a:pt x="1355727" y="762284"/>
                  </a:moveTo>
                  <a:cubicBezTo>
                    <a:pt x="1355727" y="762284"/>
                    <a:pt x="1066324" y="484944"/>
                    <a:pt x="981373" y="193599"/>
                  </a:cubicBezTo>
                  <a:cubicBezTo>
                    <a:pt x="896423" y="-97746"/>
                    <a:pt x="332236" y="-54300"/>
                    <a:pt x="0" y="283763"/>
                  </a:cubicBezTo>
                  <a:cubicBezTo>
                    <a:pt x="0" y="283763"/>
                    <a:pt x="366277" y="585228"/>
                    <a:pt x="805544" y="458263"/>
                  </a:cubicBezTo>
                  <a:cubicBezTo>
                    <a:pt x="1003454" y="401016"/>
                    <a:pt x="1261065" y="846927"/>
                    <a:pt x="1355727" y="762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00503" y="5130498"/>
              <a:ext cx="782998" cy="947592"/>
            </a:xfrm>
            <a:custGeom>
              <a:avLst/>
              <a:gdLst>
                <a:gd name="connsiteX0" fmla="*/ 782999 w 782998"/>
                <a:gd name="connsiteY0" fmla="*/ 178340 h 947592"/>
                <a:gd name="connsiteX1" fmla="*/ 490938 w 782998"/>
                <a:gd name="connsiteY1" fmla="*/ 159 h 947592"/>
                <a:gd name="connsiteX2" fmla="*/ 82646 w 782998"/>
                <a:gd name="connsiteY2" fmla="*/ 947593 h 947592"/>
                <a:gd name="connsiteX3" fmla="*/ 513530 w 782998"/>
                <a:gd name="connsiteY3" fmla="*/ 278521 h 947592"/>
                <a:gd name="connsiteX4" fmla="*/ 782999 w 782998"/>
                <a:gd name="connsiteY4" fmla="*/ 178340 h 9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998" h="947592">
                  <a:moveTo>
                    <a:pt x="782999" y="178340"/>
                  </a:moveTo>
                  <a:cubicBezTo>
                    <a:pt x="782999" y="178340"/>
                    <a:pt x="653989" y="3839"/>
                    <a:pt x="490938" y="159"/>
                  </a:cubicBezTo>
                  <a:cubicBezTo>
                    <a:pt x="45947" y="-10063"/>
                    <a:pt x="-113424" y="473876"/>
                    <a:pt x="82646" y="947593"/>
                  </a:cubicBezTo>
                  <a:cubicBezTo>
                    <a:pt x="82646" y="947593"/>
                    <a:pt x="432056" y="728522"/>
                    <a:pt x="513530" y="278521"/>
                  </a:cubicBezTo>
                  <a:cubicBezTo>
                    <a:pt x="561270" y="15902"/>
                    <a:pt x="760714" y="243764"/>
                    <a:pt x="782999" y="1783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标题"/>
          <p:cNvSpPr txBox="1"/>
          <p:nvPr>
            <p:custDataLst>
              <p:tags r:id="rId2"/>
            </p:custDataLst>
          </p:nvPr>
        </p:nvSpPr>
        <p:spPr>
          <a:xfrm>
            <a:off x="1517186" y="2655034"/>
            <a:ext cx="9157626" cy="73043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页面布局并修改登录功能</a:t>
            </a:r>
            <a:endParaRPr lang="en-GB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副标题"/>
          <p:cNvSpPr txBox="1"/>
          <p:nvPr>
            <p:custDataLst>
              <p:tags r:id="rId3"/>
            </p:custDataLst>
          </p:nvPr>
        </p:nvSpPr>
        <p:spPr>
          <a:xfrm>
            <a:off x="2327909" y="3444844"/>
            <a:ext cx="7536180" cy="321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杨程锦 </a:t>
            </a:r>
            <a:r>
              <a:rPr lang="en-US" altLang="zh-CN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2021214710</a:t>
            </a:r>
            <a:endParaRPr lang="en-GB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277094" y="1786005"/>
            <a:ext cx="1637811" cy="928948"/>
          </a:xfrm>
          <a:prstGeom prst="rect">
            <a:avLst/>
          </a:prstGeom>
          <a:noFill/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5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2" grpId="0" animBg="1"/>
      <p:bldP spid="12" grpId="0"/>
      <p:bldP spid="29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 rot="14340000">
            <a:off x="925830" y="-4410710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1E880F-8F06-2F48-5C6B-043EB0C84EFF}"/>
              </a:ext>
            </a:extLst>
          </p:cNvPr>
          <p:cNvSpPr txBox="1"/>
          <p:nvPr/>
        </p:nvSpPr>
        <p:spPr>
          <a:xfrm>
            <a:off x="252248" y="266325"/>
            <a:ext cx="948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spc="-5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重新设计了 </a:t>
            </a:r>
            <a:r>
              <a:rPr lang="zh-CN" altLang="zh-CN" sz="1800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head</a:t>
            </a:r>
            <a:r>
              <a:rPr lang="zh-CN" altLang="zh-CN" sz="1800" spc="-15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 图片，直接在源文件中放图片的地方替换即可</a:t>
            </a:r>
            <a:endParaRPr lang="zh-CN" altLang="en-US" dirty="0"/>
          </a:p>
        </p:txBody>
      </p:sp>
      <p:pic>
        <p:nvPicPr>
          <p:cNvPr id="3" name="image3.jpeg">
            <a:extLst>
              <a:ext uri="{FF2B5EF4-FFF2-40B4-BE49-F238E27FC236}">
                <a16:creationId xmlns:a16="http://schemas.microsoft.com/office/drawing/2014/main" id="{1019CC0E-0461-DD8F-5831-A17ED3FFEF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8847" y="731722"/>
            <a:ext cx="8084095" cy="2697278"/>
          </a:xfrm>
          <a:prstGeom prst="rect">
            <a:avLst/>
          </a:prstGeom>
        </p:spPr>
      </p:pic>
      <p:pic>
        <p:nvPicPr>
          <p:cNvPr id="4" name="image6.jpeg">
            <a:extLst>
              <a:ext uri="{FF2B5EF4-FFF2-40B4-BE49-F238E27FC236}">
                <a16:creationId xmlns:a16="http://schemas.microsoft.com/office/drawing/2014/main" id="{8687CEB6-D4FC-AD2A-3280-D0766D4CDA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545" y="3723571"/>
            <a:ext cx="9480331" cy="28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 rot="14340000">
            <a:off x="925830" y="-4410710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image6.jpeg">
            <a:extLst>
              <a:ext uri="{FF2B5EF4-FFF2-40B4-BE49-F238E27FC236}">
                <a16:creationId xmlns:a16="http://schemas.microsoft.com/office/drawing/2014/main" id="{E5B1E634-FA09-E5FB-D704-81E1F0BBAD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4158" y="722858"/>
            <a:ext cx="7414218" cy="22430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1FCD3D-E2FD-31D8-6EF8-537447F54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77" y="3300248"/>
            <a:ext cx="3271148" cy="2716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CAA096-F0B6-9B9C-37C4-CB4D4DD3A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377" y="3429000"/>
            <a:ext cx="2456336" cy="225735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432A642-DE9D-C6AB-4FD4-F7D1B677EFAE}"/>
              </a:ext>
            </a:extLst>
          </p:cNvPr>
          <p:cNvCxnSpPr>
            <a:endCxn id="9" idx="1"/>
          </p:cNvCxnSpPr>
          <p:nvPr/>
        </p:nvCxnSpPr>
        <p:spPr>
          <a:xfrm flipV="1">
            <a:off x="5633544" y="4557680"/>
            <a:ext cx="2201833" cy="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A2B521-44B3-5404-0D2E-0DE77D038B62}"/>
              </a:ext>
            </a:extLst>
          </p:cNvPr>
          <p:cNvSpPr txBox="1"/>
          <p:nvPr/>
        </p:nvSpPr>
        <p:spPr>
          <a:xfrm>
            <a:off x="746216" y="147408"/>
            <a:ext cx="791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将原本为图片的登录界面改成登录按钮，可跳转到登录页面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9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 rot="14340000">
            <a:off x="925830" y="-4410710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33ED94-8C47-F27B-8CEA-D27CDD714A12}"/>
              </a:ext>
            </a:extLst>
          </p:cNvPr>
          <p:cNvSpPr txBox="1"/>
          <p:nvPr/>
        </p:nvSpPr>
        <p:spPr>
          <a:xfrm>
            <a:off x="220716" y="178676"/>
            <a:ext cx="1081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spc="-35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原先的登录界面只是一张图片，没有实际的功能，为完善登录的功能，在背</a:t>
            </a:r>
            <a:r>
              <a:rPr lang="zh-CN" altLang="zh-CN" sz="1800" dirty="0">
                <a:effectLst/>
                <a:ea typeface="新宋体" panose="02010609030101010101" pitchFamily="49" charset="-122"/>
                <a:cs typeface="新宋体" panose="02010609030101010101" pitchFamily="49" charset="-122"/>
              </a:rPr>
              <a:t>景图上添加了一个登录按钮，添加响应事件使之可以跳转至后台登录界面：</a:t>
            </a:r>
            <a:endParaRPr lang="zh-CN" altLang="en-US" dirty="0"/>
          </a:p>
        </p:txBody>
      </p:sp>
      <p:pic>
        <p:nvPicPr>
          <p:cNvPr id="4" name="image14.jpeg">
            <a:extLst>
              <a:ext uri="{FF2B5EF4-FFF2-40B4-BE49-F238E27FC236}">
                <a16:creationId xmlns:a16="http://schemas.microsoft.com/office/drawing/2014/main" id="{1DC5639B-61CC-25A6-FED2-B0C16C0EEF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720" y="1053244"/>
            <a:ext cx="7490417" cy="2275768"/>
          </a:xfrm>
          <a:prstGeom prst="rect">
            <a:avLst/>
          </a:prstGeom>
        </p:spPr>
      </p:pic>
      <p:pic>
        <p:nvPicPr>
          <p:cNvPr id="8" name="图片 7" descr="1">
            <a:extLst>
              <a:ext uri="{FF2B5EF4-FFF2-40B4-BE49-F238E27FC236}">
                <a16:creationId xmlns:a16="http://schemas.microsoft.com/office/drawing/2014/main" id="{21B8F221-239F-8E41-8A92-D61FD9426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0" y="3668370"/>
            <a:ext cx="9202175" cy="23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rot="18587723">
            <a:off x="11176431" y="5590184"/>
            <a:ext cx="1525793" cy="1519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236371" y="-839424"/>
            <a:ext cx="3657600" cy="271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8587723">
            <a:off x="10363200" y="-1314801"/>
            <a:ext cx="3657600" cy="271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8587723">
            <a:off x="-792976" y="5715259"/>
            <a:ext cx="2203029" cy="21945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8" y="508000"/>
            <a:ext cx="11176002" cy="5704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插图"/>
          <p:cNvGrpSpPr/>
          <p:nvPr/>
        </p:nvGrpSpPr>
        <p:grpSpPr>
          <a:xfrm>
            <a:off x="9523891" y="3428999"/>
            <a:ext cx="2670766" cy="3226517"/>
            <a:chOff x="9523891" y="3428999"/>
            <a:chExt cx="2670766" cy="3226517"/>
          </a:xfrm>
        </p:grpSpPr>
        <p:sp>
          <p:nvSpPr>
            <p:cNvPr id="9" name="任意多边形: 形状 8"/>
            <p:cNvSpPr/>
            <p:nvPr/>
          </p:nvSpPr>
          <p:spPr>
            <a:xfrm>
              <a:off x="10067811" y="4723988"/>
              <a:ext cx="1573227" cy="911641"/>
            </a:xfrm>
            <a:custGeom>
              <a:avLst/>
              <a:gdLst>
                <a:gd name="connsiteX0" fmla="*/ 1522382 w 1573227"/>
                <a:gd name="connsiteY0" fmla="*/ 384997 h 911641"/>
                <a:gd name="connsiteX1" fmla="*/ 1523097 w 1573227"/>
                <a:gd name="connsiteY1" fmla="*/ 526274 h 911641"/>
                <a:gd name="connsiteX2" fmla="*/ 910966 w 1573227"/>
                <a:gd name="connsiteY2" fmla="*/ 882430 h 911641"/>
                <a:gd name="connsiteX3" fmla="*/ 667054 w 1573227"/>
                <a:gd name="connsiteY3" fmla="*/ 882430 h 911641"/>
                <a:gd name="connsiteX4" fmla="*/ 50935 w 1573227"/>
                <a:gd name="connsiteY4" fmla="*/ 526683 h 911641"/>
                <a:gd name="connsiteX5" fmla="*/ 50117 w 1573227"/>
                <a:gd name="connsiteY5" fmla="*/ 385406 h 911641"/>
                <a:gd name="connsiteX6" fmla="*/ 662351 w 1573227"/>
                <a:gd name="connsiteY6" fmla="*/ 29249 h 911641"/>
                <a:gd name="connsiteX7" fmla="*/ 906366 w 1573227"/>
                <a:gd name="connsiteY7" fmla="*/ 29249 h 9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641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430"/>
                  </a:lnTo>
                  <a:cubicBezTo>
                    <a:pt x="843905" y="921378"/>
                    <a:pt x="734523" y="921378"/>
                    <a:pt x="667054" y="882430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CFDFF"/>
                </a:gs>
                <a:gs pos="80000">
                  <a:srgbClr val="F4F7FF"/>
                </a:gs>
                <a:gs pos="100000">
                  <a:srgbClr val="E9EEFF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271779" y="4862012"/>
              <a:ext cx="1165278" cy="635842"/>
            </a:xfrm>
            <a:custGeom>
              <a:avLst/>
              <a:gdLst>
                <a:gd name="connsiteX0" fmla="*/ 1165279 w 1165278"/>
                <a:gd name="connsiteY0" fmla="*/ 318021 h 635842"/>
                <a:gd name="connsiteX1" fmla="*/ 1030851 w 1165278"/>
                <a:gd name="connsiteY1" fmla="*/ 396837 h 635842"/>
                <a:gd name="connsiteX2" fmla="*/ 637995 w 1165278"/>
                <a:gd name="connsiteY2" fmla="*/ 625109 h 635842"/>
                <a:gd name="connsiteX3" fmla="*/ 532395 w 1165278"/>
                <a:gd name="connsiteY3" fmla="*/ 625109 h 635842"/>
                <a:gd name="connsiteX4" fmla="*/ 134734 w 1165278"/>
                <a:gd name="connsiteY4" fmla="*/ 394997 h 635842"/>
                <a:gd name="connsiteX5" fmla="*/ 0 w 1165278"/>
                <a:gd name="connsiteY5" fmla="*/ 317305 h 635842"/>
                <a:gd name="connsiteX6" fmla="*/ 527590 w 1165278"/>
                <a:gd name="connsiteY6" fmla="*/ 10626 h 635842"/>
                <a:gd name="connsiteX7" fmla="*/ 633190 w 1165278"/>
                <a:gd name="connsiteY7" fmla="*/ 10626 h 6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278" h="635842">
                  <a:moveTo>
                    <a:pt x="1165279" y="318021"/>
                  </a:moveTo>
                  <a:lnTo>
                    <a:pt x="1030851" y="396837"/>
                  </a:lnTo>
                  <a:lnTo>
                    <a:pt x="637995" y="625109"/>
                  </a:lnTo>
                  <a:cubicBezTo>
                    <a:pt x="604250" y="639420"/>
                    <a:pt x="566140" y="639420"/>
                    <a:pt x="532395" y="625109"/>
                  </a:cubicBezTo>
                  <a:lnTo>
                    <a:pt x="134734" y="394997"/>
                  </a:lnTo>
                  <a:lnTo>
                    <a:pt x="0" y="317305"/>
                  </a:lnTo>
                  <a:lnTo>
                    <a:pt x="527590" y="10626"/>
                  </a:lnTo>
                  <a:cubicBezTo>
                    <a:pt x="561366" y="-3542"/>
                    <a:pt x="599415" y="-3542"/>
                    <a:pt x="633190" y="1062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6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406513" y="5018004"/>
              <a:ext cx="896116" cy="479850"/>
            </a:xfrm>
            <a:custGeom>
              <a:avLst/>
              <a:gdLst>
                <a:gd name="connsiteX0" fmla="*/ 896117 w 896116"/>
                <a:gd name="connsiteY0" fmla="*/ 240845 h 479850"/>
                <a:gd name="connsiteX1" fmla="*/ 503261 w 896116"/>
                <a:gd name="connsiteY1" fmla="*/ 469117 h 479850"/>
                <a:gd name="connsiteX2" fmla="*/ 397661 w 896116"/>
                <a:gd name="connsiteY2" fmla="*/ 469117 h 479850"/>
                <a:gd name="connsiteX3" fmla="*/ 0 w 896116"/>
                <a:gd name="connsiteY3" fmla="*/ 239005 h 479850"/>
                <a:gd name="connsiteX4" fmla="*/ 392856 w 896116"/>
                <a:gd name="connsiteY4" fmla="*/ 10734 h 479850"/>
                <a:gd name="connsiteX5" fmla="*/ 498456 w 896116"/>
                <a:gd name="connsiteY5" fmla="*/ 10734 h 4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116" h="479850">
                  <a:moveTo>
                    <a:pt x="896117" y="240845"/>
                  </a:moveTo>
                  <a:lnTo>
                    <a:pt x="503261" y="469117"/>
                  </a:lnTo>
                  <a:cubicBezTo>
                    <a:pt x="469516" y="483428"/>
                    <a:pt x="431406" y="483428"/>
                    <a:pt x="397661" y="469117"/>
                  </a:cubicBezTo>
                  <a:lnTo>
                    <a:pt x="0" y="239005"/>
                  </a:lnTo>
                  <a:lnTo>
                    <a:pt x="392856" y="10734"/>
                  </a:lnTo>
                  <a:cubicBezTo>
                    <a:pt x="426601" y="-3578"/>
                    <a:pt x="464711" y="-3578"/>
                    <a:pt x="498456" y="10734"/>
                  </a:cubicBezTo>
                  <a:close/>
                </a:path>
              </a:pathLst>
            </a:custGeom>
            <a:solidFill>
              <a:schemeClr val="accent1"/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067811" y="5744207"/>
              <a:ext cx="1573227" cy="911309"/>
            </a:xfrm>
            <a:custGeom>
              <a:avLst/>
              <a:gdLst>
                <a:gd name="connsiteX0" fmla="*/ 1522382 w 1573227"/>
                <a:gd name="connsiteY0" fmla="*/ 384997 h 911309"/>
                <a:gd name="connsiteX1" fmla="*/ 1523097 w 1573227"/>
                <a:gd name="connsiteY1" fmla="*/ 526274 h 911309"/>
                <a:gd name="connsiteX2" fmla="*/ 910966 w 1573227"/>
                <a:gd name="connsiteY2" fmla="*/ 882021 h 911309"/>
                <a:gd name="connsiteX3" fmla="*/ 667054 w 1573227"/>
                <a:gd name="connsiteY3" fmla="*/ 882021 h 911309"/>
                <a:gd name="connsiteX4" fmla="*/ 50935 w 1573227"/>
                <a:gd name="connsiteY4" fmla="*/ 526683 h 911309"/>
                <a:gd name="connsiteX5" fmla="*/ 50117 w 1573227"/>
                <a:gd name="connsiteY5" fmla="*/ 385406 h 911309"/>
                <a:gd name="connsiteX6" fmla="*/ 662351 w 1573227"/>
                <a:gd name="connsiteY6" fmla="*/ 29249 h 911309"/>
                <a:gd name="connsiteX7" fmla="*/ 906366 w 1573227"/>
                <a:gd name="connsiteY7" fmla="*/ 29249 h 91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309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021"/>
                  </a:lnTo>
                  <a:cubicBezTo>
                    <a:pt x="843905" y="921072"/>
                    <a:pt x="734523" y="921072"/>
                    <a:pt x="667054" y="882021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66815" y="5179624"/>
              <a:ext cx="1574929" cy="1157610"/>
            </a:xfrm>
            <a:custGeom>
              <a:avLst/>
              <a:gdLst>
                <a:gd name="connsiteX0" fmla="*/ 1574798 w 1574929"/>
                <a:gd name="connsiteY0" fmla="*/ 5520 h 1157610"/>
                <a:gd name="connsiteX1" fmla="*/ 1574184 w 1574929"/>
                <a:gd name="connsiteY1" fmla="*/ 11040 h 1157610"/>
                <a:gd name="connsiteX2" fmla="*/ 1573060 w 1574929"/>
                <a:gd name="connsiteY2" fmla="*/ 15436 h 1157610"/>
                <a:gd name="connsiteX3" fmla="*/ 1571629 w 1574929"/>
                <a:gd name="connsiteY3" fmla="*/ 20547 h 1157610"/>
                <a:gd name="connsiteX4" fmla="*/ 1569789 w 1574929"/>
                <a:gd name="connsiteY4" fmla="*/ 24739 h 1157610"/>
                <a:gd name="connsiteX5" fmla="*/ 1567335 w 1574929"/>
                <a:gd name="connsiteY5" fmla="*/ 30157 h 1157610"/>
                <a:gd name="connsiteX6" fmla="*/ 1564984 w 1574929"/>
                <a:gd name="connsiteY6" fmla="*/ 34041 h 1157610"/>
                <a:gd name="connsiteX7" fmla="*/ 1560895 w 1574929"/>
                <a:gd name="connsiteY7" fmla="*/ 39971 h 1157610"/>
                <a:gd name="connsiteX8" fmla="*/ 1558135 w 1574929"/>
                <a:gd name="connsiteY8" fmla="*/ 43446 h 1157610"/>
                <a:gd name="connsiteX9" fmla="*/ 1550774 w 1574929"/>
                <a:gd name="connsiteY9" fmla="*/ 51318 h 1157610"/>
                <a:gd name="connsiteX10" fmla="*/ 1548014 w 1574929"/>
                <a:gd name="connsiteY10" fmla="*/ 54180 h 1157610"/>
                <a:gd name="connsiteX11" fmla="*/ 1542699 w 1574929"/>
                <a:gd name="connsiteY11" fmla="*/ 58473 h 1157610"/>
                <a:gd name="connsiteX12" fmla="*/ 1537894 w 1574929"/>
                <a:gd name="connsiteY12" fmla="*/ 62358 h 1157610"/>
                <a:gd name="connsiteX13" fmla="*/ 1531760 w 1574929"/>
                <a:gd name="connsiteY13" fmla="*/ 66447 h 1157610"/>
                <a:gd name="connsiteX14" fmla="*/ 1525116 w 1574929"/>
                <a:gd name="connsiteY14" fmla="*/ 70638 h 1157610"/>
                <a:gd name="connsiteX15" fmla="*/ 912984 w 1574929"/>
                <a:gd name="connsiteY15" fmla="*/ 426795 h 1157610"/>
                <a:gd name="connsiteX16" fmla="*/ 896730 w 1574929"/>
                <a:gd name="connsiteY16" fmla="*/ 434973 h 1157610"/>
                <a:gd name="connsiteX17" fmla="*/ 891823 w 1574929"/>
                <a:gd name="connsiteY17" fmla="*/ 437120 h 1157610"/>
                <a:gd name="connsiteX18" fmla="*/ 878329 w 1574929"/>
                <a:gd name="connsiteY18" fmla="*/ 442231 h 1157610"/>
                <a:gd name="connsiteX19" fmla="*/ 873320 w 1574929"/>
                <a:gd name="connsiteY19" fmla="*/ 443969 h 1157610"/>
                <a:gd name="connsiteX20" fmla="*/ 864529 w 1574929"/>
                <a:gd name="connsiteY20" fmla="*/ 446422 h 1157610"/>
                <a:gd name="connsiteX21" fmla="*/ 857679 w 1574929"/>
                <a:gd name="connsiteY21" fmla="*/ 448262 h 1157610"/>
                <a:gd name="connsiteX22" fmla="*/ 848172 w 1574929"/>
                <a:gd name="connsiteY22" fmla="*/ 450307 h 1157610"/>
                <a:gd name="connsiteX23" fmla="*/ 841630 w 1574929"/>
                <a:gd name="connsiteY23" fmla="*/ 451636 h 1157610"/>
                <a:gd name="connsiteX24" fmla="*/ 822003 w 1574929"/>
                <a:gd name="connsiteY24" fmla="*/ 454396 h 1157610"/>
                <a:gd name="connsiteX25" fmla="*/ 815869 w 1574929"/>
                <a:gd name="connsiteY25" fmla="*/ 454907 h 1157610"/>
                <a:gd name="connsiteX26" fmla="*/ 804215 w 1574929"/>
                <a:gd name="connsiteY26" fmla="*/ 455725 h 1157610"/>
                <a:gd name="connsiteX27" fmla="*/ 796650 w 1574929"/>
                <a:gd name="connsiteY27" fmla="*/ 455725 h 1157610"/>
                <a:gd name="connsiteX28" fmla="*/ 787245 w 1574929"/>
                <a:gd name="connsiteY28" fmla="*/ 455725 h 1157610"/>
                <a:gd name="connsiteX29" fmla="*/ 779374 w 1574929"/>
                <a:gd name="connsiteY29" fmla="*/ 455725 h 1157610"/>
                <a:gd name="connsiteX30" fmla="*/ 770583 w 1574929"/>
                <a:gd name="connsiteY30" fmla="*/ 455725 h 1157610"/>
                <a:gd name="connsiteX31" fmla="*/ 762609 w 1574929"/>
                <a:gd name="connsiteY31" fmla="*/ 455112 h 1157610"/>
                <a:gd name="connsiteX32" fmla="*/ 754022 w 1574929"/>
                <a:gd name="connsiteY32" fmla="*/ 454089 h 1157610"/>
                <a:gd name="connsiteX33" fmla="*/ 746253 w 1574929"/>
                <a:gd name="connsiteY33" fmla="*/ 453067 h 1157610"/>
                <a:gd name="connsiteX34" fmla="*/ 737155 w 1574929"/>
                <a:gd name="connsiteY34" fmla="*/ 451431 h 1157610"/>
                <a:gd name="connsiteX35" fmla="*/ 729897 w 1574929"/>
                <a:gd name="connsiteY35" fmla="*/ 450000 h 1157610"/>
                <a:gd name="connsiteX36" fmla="*/ 719674 w 1574929"/>
                <a:gd name="connsiteY36" fmla="*/ 447342 h 1157610"/>
                <a:gd name="connsiteX37" fmla="*/ 713745 w 1574929"/>
                <a:gd name="connsiteY37" fmla="*/ 445809 h 1157610"/>
                <a:gd name="connsiteX38" fmla="*/ 695242 w 1574929"/>
                <a:gd name="connsiteY38" fmla="*/ 439573 h 1157610"/>
                <a:gd name="connsiteX39" fmla="*/ 692788 w 1574929"/>
                <a:gd name="connsiteY39" fmla="*/ 438449 h 1157610"/>
                <a:gd name="connsiteX40" fmla="*/ 669481 w 1574929"/>
                <a:gd name="connsiteY40" fmla="*/ 427306 h 1157610"/>
                <a:gd name="connsiteX41" fmla="*/ 53260 w 1574929"/>
                <a:gd name="connsiteY41" fmla="*/ 71558 h 1157610"/>
                <a:gd name="connsiteX42" fmla="*/ 2147 w 1574929"/>
                <a:gd name="connsiteY42" fmla="*/ 0 h 1157610"/>
                <a:gd name="connsiteX43" fmla="*/ 0 w 1574929"/>
                <a:gd name="connsiteY43" fmla="*/ 702806 h 1157610"/>
                <a:gd name="connsiteX44" fmla="*/ 51113 w 1574929"/>
                <a:gd name="connsiteY44" fmla="*/ 773853 h 1157610"/>
                <a:gd name="connsiteX45" fmla="*/ 667232 w 1574929"/>
                <a:gd name="connsiteY45" fmla="*/ 1129601 h 1157610"/>
                <a:gd name="connsiteX46" fmla="*/ 690539 w 1574929"/>
                <a:gd name="connsiteY46" fmla="*/ 1140846 h 1157610"/>
                <a:gd name="connsiteX47" fmla="*/ 692073 w 1574929"/>
                <a:gd name="connsiteY47" fmla="*/ 1141561 h 1157610"/>
                <a:gd name="connsiteX48" fmla="*/ 692993 w 1574929"/>
                <a:gd name="connsiteY48" fmla="*/ 1141561 h 1157610"/>
                <a:gd name="connsiteX49" fmla="*/ 711496 w 1574929"/>
                <a:gd name="connsiteY49" fmla="*/ 1147797 h 1157610"/>
                <a:gd name="connsiteX50" fmla="*/ 713029 w 1574929"/>
                <a:gd name="connsiteY50" fmla="*/ 1148308 h 1157610"/>
                <a:gd name="connsiteX51" fmla="*/ 717425 w 1574929"/>
                <a:gd name="connsiteY51" fmla="*/ 1149330 h 1157610"/>
                <a:gd name="connsiteX52" fmla="*/ 727648 w 1574929"/>
                <a:gd name="connsiteY52" fmla="*/ 1151988 h 1157610"/>
                <a:gd name="connsiteX53" fmla="*/ 730510 w 1574929"/>
                <a:gd name="connsiteY53" fmla="*/ 1152704 h 1157610"/>
                <a:gd name="connsiteX54" fmla="*/ 734803 w 1574929"/>
                <a:gd name="connsiteY54" fmla="*/ 1153419 h 1157610"/>
                <a:gd name="connsiteX55" fmla="*/ 743901 w 1574929"/>
                <a:gd name="connsiteY55" fmla="*/ 1155055 h 1157610"/>
                <a:gd name="connsiteX56" fmla="*/ 747582 w 1574929"/>
                <a:gd name="connsiteY56" fmla="*/ 1155668 h 1157610"/>
                <a:gd name="connsiteX57" fmla="*/ 751671 w 1574929"/>
                <a:gd name="connsiteY57" fmla="*/ 1156180 h 1157610"/>
                <a:gd name="connsiteX58" fmla="*/ 760258 w 1574929"/>
                <a:gd name="connsiteY58" fmla="*/ 1157100 h 1157610"/>
                <a:gd name="connsiteX59" fmla="*/ 764347 w 1574929"/>
                <a:gd name="connsiteY59" fmla="*/ 1157100 h 1157610"/>
                <a:gd name="connsiteX60" fmla="*/ 768231 w 1574929"/>
                <a:gd name="connsiteY60" fmla="*/ 1157100 h 1157610"/>
                <a:gd name="connsiteX61" fmla="*/ 777023 w 1574929"/>
                <a:gd name="connsiteY61" fmla="*/ 1157611 h 1157610"/>
                <a:gd name="connsiteX62" fmla="*/ 781419 w 1574929"/>
                <a:gd name="connsiteY62" fmla="*/ 1157611 h 1157610"/>
                <a:gd name="connsiteX63" fmla="*/ 794401 w 1574929"/>
                <a:gd name="connsiteY63" fmla="*/ 1157611 h 1157610"/>
                <a:gd name="connsiteX64" fmla="*/ 799104 w 1574929"/>
                <a:gd name="connsiteY64" fmla="*/ 1157611 h 1157610"/>
                <a:gd name="connsiteX65" fmla="*/ 801864 w 1574929"/>
                <a:gd name="connsiteY65" fmla="*/ 1157611 h 1157610"/>
                <a:gd name="connsiteX66" fmla="*/ 813620 w 1574929"/>
                <a:gd name="connsiteY66" fmla="*/ 1156793 h 1157610"/>
                <a:gd name="connsiteX67" fmla="*/ 818322 w 1574929"/>
                <a:gd name="connsiteY67" fmla="*/ 1156793 h 1157610"/>
                <a:gd name="connsiteX68" fmla="*/ 819651 w 1574929"/>
                <a:gd name="connsiteY68" fmla="*/ 1156793 h 1157610"/>
                <a:gd name="connsiteX69" fmla="*/ 839381 w 1574929"/>
                <a:gd name="connsiteY69" fmla="*/ 1154033 h 1157610"/>
                <a:gd name="connsiteX70" fmla="*/ 840301 w 1574929"/>
                <a:gd name="connsiteY70" fmla="*/ 1154033 h 1157610"/>
                <a:gd name="connsiteX71" fmla="*/ 845821 w 1574929"/>
                <a:gd name="connsiteY71" fmla="*/ 1152806 h 1157610"/>
                <a:gd name="connsiteX72" fmla="*/ 855328 w 1574929"/>
                <a:gd name="connsiteY72" fmla="*/ 1150864 h 1157610"/>
                <a:gd name="connsiteX73" fmla="*/ 862177 w 1574929"/>
                <a:gd name="connsiteY73" fmla="*/ 1149024 h 1157610"/>
                <a:gd name="connsiteX74" fmla="*/ 871071 w 1574929"/>
                <a:gd name="connsiteY74" fmla="*/ 1146468 h 1157610"/>
                <a:gd name="connsiteX75" fmla="*/ 873013 w 1574929"/>
                <a:gd name="connsiteY75" fmla="*/ 1145957 h 1157610"/>
                <a:gd name="connsiteX76" fmla="*/ 876080 w 1574929"/>
                <a:gd name="connsiteY76" fmla="*/ 1144730 h 1157610"/>
                <a:gd name="connsiteX77" fmla="*/ 889574 w 1574929"/>
                <a:gd name="connsiteY77" fmla="*/ 1139619 h 1157610"/>
                <a:gd name="connsiteX78" fmla="*/ 894481 w 1574929"/>
                <a:gd name="connsiteY78" fmla="*/ 1137574 h 1157610"/>
                <a:gd name="connsiteX79" fmla="*/ 910735 w 1574929"/>
                <a:gd name="connsiteY79" fmla="*/ 1129294 h 1157610"/>
                <a:gd name="connsiteX80" fmla="*/ 1523173 w 1574929"/>
                <a:gd name="connsiteY80" fmla="*/ 774364 h 1157610"/>
                <a:gd name="connsiteX81" fmla="*/ 1525218 w 1574929"/>
                <a:gd name="connsiteY81" fmla="*/ 773138 h 1157610"/>
                <a:gd name="connsiteX82" fmla="*/ 1529716 w 1574929"/>
                <a:gd name="connsiteY82" fmla="*/ 770173 h 1157610"/>
                <a:gd name="connsiteX83" fmla="*/ 1535850 w 1574929"/>
                <a:gd name="connsiteY83" fmla="*/ 766084 h 1157610"/>
                <a:gd name="connsiteX84" fmla="*/ 1540756 w 1574929"/>
                <a:gd name="connsiteY84" fmla="*/ 762199 h 1157610"/>
                <a:gd name="connsiteX85" fmla="*/ 1545970 w 1574929"/>
                <a:gd name="connsiteY85" fmla="*/ 757906 h 1157610"/>
                <a:gd name="connsiteX86" fmla="*/ 1546992 w 1574929"/>
                <a:gd name="connsiteY86" fmla="*/ 756986 h 1157610"/>
                <a:gd name="connsiteX87" fmla="*/ 1548832 w 1574929"/>
                <a:gd name="connsiteY87" fmla="*/ 755146 h 1157610"/>
                <a:gd name="connsiteX88" fmla="*/ 1556090 w 1574929"/>
                <a:gd name="connsiteY88" fmla="*/ 747274 h 1157610"/>
                <a:gd name="connsiteX89" fmla="*/ 1557726 w 1574929"/>
                <a:gd name="connsiteY89" fmla="*/ 745536 h 1157610"/>
                <a:gd name="connsiteX90" fmla="*/ 1558953 w 1574929"/>
                <a:gd name="connsiteY90" fmla="*/ 743696 h 1157610"/>
                <a:gd name="connsiteX91" fmla="*/ 1562939 w 1574929"/>
                <a:gd name="connsiteY91" fmla="*/ 737767 h 1157610"/>
                <a:gd name="connsiteX92" fmla="*/ 1564677 w 1574929"/>
                <a:gd name="connsiteY92" fmla="*/ 735212 h 1157610"/>
                <a:gd name="connsiteX93" fmla="*/ 1565291 w 1574929"/>
                <a:gd name="connsiteY93" fmla="*/ 733883 h 1157610"/>
                <a:gd name="connsiteX94" fmla="*/ 1567846 w 1574929"/>
                <a:gd name="connsiteY94" fmla="*/ 728465 h 1157610"/>
                <a:gd name="connsiteX95" fmla="*/ 1569277 w 1574929"/>
                <a:gd name="connsiteY95" fmla="*/ 725398 h 1157610"/>
                <a:gd name="connsiteX96" fmla="*/ 1569277 w 1574929"/>
                <a:gd name="connsiteY96" fmla="*/ 724273 h 1157610"/>
                <a:gd name="connsiteX97" fmla="*/ 1570709 w 1574929"/>
                <a:gd name="connsiteY97" fmla="*/ 719162 h 1157610"/>
                <a:gd name="connsiteX98" fmla="*/ 1571731 w 1574929"/>
                <a:gd name="connsiteY98" fmla="*/ 715686 h 1157610"/>
                <a:gd name="connsiteX99" fmla="*/ 1571731 w 1574929"/>
                <a:gd name="connsiteY99" fmla="*/ 714766 h 1157610"/>
                <a:gd name="connsiteX100" fmla="*/ 1572344 w 1574929"/>
                <a:gd name="connsiteY100" fmla="*/ 709348 h 1157610"/>
                <a:gd name="connsiteX101" fmla="*/ 1572344 w 1574929"/>
                <a:gd name="connsiteY101" fmla="*/ 705770 h 1157610"/>
                <a:gd name="connsiteX102" fmla="*/ 1572344 w 1574929"/>
                <a:gd name="connsiteY102" fmla="*/ 704237 h 1157610"/>
                <a:gd name="connsiteX103" fmla="*/ 1574287 w 1574929"/>
                <a:gd name="connsiteY103" fmla="*/ 1022 h 1157610"/>
                <a:gd name="connsiteX104" fmla="*/ 1574798 w 1574929"/>
                <a:gd name="connsiteY104" fmla="*/ 5520 h 11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574929" h="1157610">
                  <a:moveTo>
                    <a:pt x="1574798" y="5520"/>
                  </a:moveTo>
                  <a:cubicBezTo>
                    <a:pt x="1574798" y="7360"/>
                    <a:pt x="1574798" y="9200"/>
                    <a:pt x="1574184" y="11040"/>
                  </a:cubicBezTo>
                  <a:cubicBezTo>
                    <a:pt x="1573571" y="12880"/>
                    <a:pt x="1573469" y="13903"/>
                    <a:pt x="1573060" y="15436"/>
                  </a:cubicBezTo>
                  <a:cubicBezTo>
                    <a:pt x="1572651" y="16970"/>
                    <a:pt x="1572140" y="18810"/>
                    <a:pt x="1571629" y="20547"/>
                  </a:cubicBezTo>
                  <a:cubicBezTo>
                    <a:pt x="1571118" y="22285"/>
                    <a:pt x="1570402" y="23410"/>
                    <a:pt x="1569789" y="24739"/>
                  </a:cubicBezTo>
                  <a:cubicBezTo>
                    <a:pt x="1569175" y="26068"/>
                    <a:pt x="1568255" y="28419"/>
                    <a:pt x="1567335" y="30157"/>
                  </a:cubicBezTo>
                  <a:cubicBezTo>
                    <a:pt x="1566415" y="31895"/>
                    <a:pt x="1565802" y="32712"/>
                    <a:pt x="1564984" y="34041"/>
                  </a:cubicBezTo>
                  <a:cubicBezTo>
                    <a:pt x="1563727" y="36086"/>
                    <a:pt x="1562357" y="38069"/>
                    <a:pt x="1560895" y="39971"/>
                  </a:cubicBezTo>
                  <a:cubicBezTo>
                    <a:pt x="1560077" y="41197"/>
                    <a:pt x="1559055" y="42322"/>
                    <a:pt x="1558135" y="43446"/>
                  </a:cubicBezTo>
                  <a:cubicBezTo>
                    <a:pt x="1555845" y="46216"/>
                    <a:pt x="1553381" y="48844"/>
                    <a:pt x="1550774" y="51318"/>
                  </a:cubicBezTo>
                  <a:cubicBezTo>
                    <a:pt x="1549854" y="52238"/>
                    <a:pt x="1549037" y="53260"/>
                    <a:pt x="1548014" y="54180"/>
                  </a:cubicBezTo>
                  <a:cubicBezTo>
                    <a:pt x="1546992" y="55100"/>
                    <a:pt x="1544539" y="57042"/>
                    <a:pt x="1542699" y="58473"/>
                  </a:cubicBezTo>
                  <a:lnTo>
                    <a:pt x="1537894" y="62358"/>
                  </a:lnTo>
                  <a:lnTo>
                    <a:pt x="1531760" y="66447"/>
                  </a:lnTo>
                  <a:cubicBezTo>
                    <a:pt x="1529511" y="67878"/>
                    <a:pt x="1527467" y="69309"/>
                    <a:pt x="1525116" y="70638"/>
                  </a:cubicBezTo>
                  <a:lnTo>
                    <a:pt x="912984" y="426795"/>
                  </a:lnTo>
                  <a:cubicBezTo>
                    <a:pt x="907730" y="429821"/>
                    <a:pt x="902301" y="432560"/>
                    <a:pt x="896730" y="434973"/>
                  </a:cubicBezTo>
                  <a:lnTo>
                    <a:pt x="891823" y="437120"/>
                  </a:lnTo>
                  <a:cubicBezTo>
                    <a:pt x="887427" y="438960"/>
                    <a:pt x="882929" y="440698"/>
                    <a:pt x="878329" y="442231"/>
                  </a:cubicBezTo>
                  <a:lnTo>
                    <a:pt x="873320" y="443969"/>
                  </a:lnTo>
                  <a:cubicBezTo>
                    <a:pt x="870458" y="444889"/>
                    <a:pt x="867493" y="445604"/>
                    <a:pt x="864529" y="446422"/>
                  </a:cubicBezTo>
                  <a:lnTo>
                    <a:pt x="857679" y="448262"/>
                  </a:lnTo>
                  <a:cubicBezTo>
                    <a:pt x="854510" y="449080"/>
                    <a:pt x="851341" y="449694"/>
                    <a:pt x="848172" y="450307"/>
                  </a:cubicBezTo>
                  <a:lnTo>
                    <a:pt x="841630" y="451636"/>
                  </a:lnTo>
                  <a:cubicBezTo>
                    <a:pt x="835220" y="452791"/>
                    <a:pt x="828678" y="453711"/>
                    <a:pt x="822003" y="454396"/>
                  </a:cubicBezTo>
                  <a:lnTo>
                    <a:pt x="815869" y="454907"/>
                  </a:lnTo>
                  <a:lnTo>
                    <a:pt x="804215" y="455725"/>
                  </a:lnTo>
                  <a:lnTo>
                    <a:pt x="796650" y="455725"/>
                  </a:lnTo>
                  <a:lnTo>
                    <a:pt x="787245" y="455725"/>
                  </a:lnTo>
                  <a:lnTo>
                    <a:pt x="779374" y="455725"/>
                  </a:lnTo>
                  <a:lnTo>
                    <a:pt x="770583" y="455725"/>
                  </a:lnTo>
                  <a:lnTo>
                    <a:pt x="762609" y="455112"/>
                  </a:lnTo>
                  <a:lnTo>
                    <a:pt x="754022" y="454089"/>
                  </a:lnTo>
                  <a:lnTo>
                    <a:pt x="746253" y="453067"/>
                  </a:lnTo>
                  <a:lnTo>
                    <a:pt x="737155" y="451431"/>
                  </a:lnTo>
                  <a:lnTo>
                    <a:pt x="729897" y="450000"/>
                  </a:lnTo>
                  <a:lnTo>
                    <a:pt x="719674" y="447342"/>
                  </a:lnTo>
                  <a:lnTo>
                    <a:pt x="713745" y="445809"/>
                  </a:lnTo>
                  <a:cubicBezTo>
                    <a:pt x="707407" y="443969"/>
                    <a:pt x="701171" y="441822"/>
                    <a:pt x="695242" y="439573"/>
                  </a:cubicBezTo>
                  <a:lnTo>
                    <a:pt x="692788" y="438449"/>
                  </a:lnTo>
                  <a:cubicBezTo>
                    <a:pt x="684764" y="435290"/>
                    <a:pt x="676974" y="431569"/>
                    <a:pt x="669481" y="427306"/>
                  </a:cubicBezTo>
                  <a:lnTo>
                    <a:pt x="53260" y="71558"/>
                  </a:lnTo>
                  <a:cubicBezTo>
                    <a:pt x="19321" y="51931"/>
                    <a:pt x="2147" y="26170"/>
                    <a:pt x="2147" y="0"/>
                  </a:cubicBezTo>
                  <a:lnTo>
                    <a:pt x="0" y="702806"/>
                  </a:lnTo>
                  <a:cubicBezTo>
                    <a:pt x="0" y="728465"/>
                    <a:pt x="16867" y="753919"/>
                    <a:pt x="51113" y="773853"/>
                  </a:cubicBezTo>
                  <a:lnTo>
                    <a:pt x="667232" y="1129601"/>
                  </a:lnTo>
                  <a:cubicBezTo>
                    <a:pt x="674745" y="1133853"/>
                    <a:pt x="682535" y="1137615"/>
                    <a:pt x="690539" y="1140846"/>
                  </a:cubicBezTo>
                  <a:lnTo>
                    <a:pt x="692073" y="1141561"/>
                  </a:lnTo>
                  <a:lnTo>
                    <a:pt x="692993" y="1141561"/>
                  </a:lnTo>
                  <a:cubicBezTo>
                    <a:pt x="699024" y="1143912"/>
                    <a:pt x="705158" y="1145957"/>
                    <a:pt x="711496" y="1147797"/>
                  </a:cubicBezTo>
                  <a:lnTo>
                    <a:pt x="713029" y="1148308"/>
                  </a:lnTo>
                  <a:lnTo>
                    <a:pt x="717425" y="1149330"/>
                  </a:lnTo>
                  <a:cubicBezTo>
                    <a:pt x="721003" y="1150353"/>
                    <a:pt x="724479" y="1151170"/>
                    <a:pt x="727648" y="1151988"/>
                  </a:cubicBezTo>
                  <a:lnTo>
                    <a:pt x="730510" y="1152704"/>
                  </a:lnTo>
                  <a:lnTo>
                    <a:pt x="734803" y="1153419"/>
                  </a:lnTo>
                  <a:lnTo>
                    <a:pt x="743901" y="1155055"/>
                  </a:lnTo>
                  <a:lnTo>
                    <a:pt x="747582" y="1155668"/>
                  </a:lnTo>
                  <a:lnTo>
                    <a:pt x="751671" y="1156180"/>
                  </a:lnTo>
                  <a:lnTo>
                    <a:pt x="760258" y="1157100"/>
                  </a:lnTo>
                  <a:lnTo>
                    <a:pt x="764347" y="1157100"/>
                  </a:lnTo>
                  <a:lnTo>
                    <a:pt x="768231" y="1157100"/>
                  </a:lnTo>
                  <a:lnTo>
                    <a:pt x="777023" y="1157611"/>
                  </a:lnTo>
                  <a:lnTo>
                    <a:pt x="781419" y="1157611"/>
                  </a:lnTo>
                  <a:lnTo>
                    <a:pt x="794401" y="1157611"/>
                  </a:lnTo>
                  <a:cubicBezTo>
                    <a:pt x="795935" y="1157611"/>
                    <a:pt x="797570" y="1157611"/>
                    <a:pt x="799104" y="1157611"/>
                  </a:cubicBezTo>
                  <a:lnTo>
                    <a:pt x="801864" y="1157611"/>
                  </a:lnTo>
                  <a:lnTo>
                    <a:pt x="813620" y="1156793"/>
                  </a:lnTo>
                  <a:lnTo>
                    <a:pt x="818322" y="1156793"/>
                  </a:lnTo>
                  <a:lnTo>
                    <a:pt x="819651" y="1156793"/>
                  </a:lnTo>
                  <a:cubicBezTo>
                    <a:pt x="826296" y="1156077"/>
                    <a:pt x="832839" y="1155260"/>
                    <a:pt x="839381" y="1154033"/>
                  </a:cubicBezTo>
                  <a:lnTo>
                    <a:pt x="840301" y="1154033"/>
                  </a:lnTo>
                  <a:lnTo>
                    <a:pt x="845821" y="1152806"/>
                  </a:lnTo>
                  <a:lnTo>
                    <a:pt x="855328" y="1150864"/>
                  </a:lnTo>
                  <a:lnTo>
                    <a:pt x="862177" y="1149024"/>
                  </a:lnTo>
                  <a:lnTo>
                    <a:pt x="871071" y="1146468"/>
                  </a:lnTo>
                  <a:lnTo>
                    <a:pt x="873013" y="1145957"/>
                  </a:lnTo>
                  <a:lnTo>
                    <a:pt x="876080" y="1144730"/>
                  </a:lnTo>
                  <a:cubicBezTo>
                    <a:pt x="880680" y="1143197"/>
                    <a:pt x="885178" y="1141459"/>
                    <a:pt x="889574" y="1139619"/>
                  </a:cubicBezTo>
                  <a:lnTo>
                    <a:pt x="894481" y="1137574"/>
                  </a:lnTo>
                  <a:cubicBezTo>
                    <a:pt x="900042" y="1135100"/>
                    <a:pt x="905470" y="1132340"/>
                    <a:pt x="910735" y="1129294"/>
                  </a:cubicBezTo>
                  <a:lnTo>
                    <a:pt x="1523173" y="774364"/>
                  </a:lnTo>
                  <a:lnTo>
                    <a:pt x="1525218" y="773138"/>
                  </a:lnTo>
                  <a:cubicBezTo>
                    <a:pt x="1526854" y="772217"/>
                    <a:pt x="1528183" y="771195"/>
                    <a:pt x="1529716" y="770173"/>
                  </a:cubicBezTo>
                  <a:cubicBezTo>
                    <a:pt x="1531249" y="769151"/>
                    <a:pt x="1533907" y="767515"/>
                    <a:pt x="1535850" y="766084"/>
                  </a:cubicBezTo>
                  <a:cubicBezTo>
                    <a:pt x="1537792" y="764653"/>
                    <a:pt x="1539121" y="763528"/>
                    <a:pt x="1540756" y="762199"/>
                  </a:cubicBezTo>
                  <a:lnTo>
                    <a:pt x="1545970" y="757906"/>
                  </a:lnTo>
                  <a:lnTo>
                    <a:pt x="1546992" y="756986"/>
                  </a:lnTo>
                  <a:lnTo>
                    <a:pt x="1548832" y="755146"/>
                  </a:lnTo>
                  <a:cubicBezTo>
                    <a:pt x="1551388" y="752651"/>
                    <a:pt x="1553811" y="750024"/>
                    <a:pt x="1556090" y="747274"/>
                  </a:cubicBezTo>
                  <a:lnTo>
                    <a:pt x="1557726" y="745536"/>
                  </a:lnTo>
                  <a:cubicBezTo>
                    <a:pt x="1558104" y="744903"/>
                    <a:pt x="1558513" y="744289"/>
                    <a:pt x="1558953" y="743696"/>
                  </a:cubicBezTo>
                  <a:cubicBezTo>
                    <a:pt x="1560384" y="741754"/>
                    <a:pt x="1561713" y="739710"/>
                    <a:pt x="1562939" y="737767"/>
                  </a:cubicBezTo>
                  <a:cubicBezTo>
                    <a:pt x="1564166" y="735825"/>
                    <a:pt x="1564166" y="736029"/>
                    <a:pt x="1564677" y="735212"/>
                  </a:cubicBezTo>
                  <a:lnTo>
                    <a:pt x="1565291" y="733883"/>
                  </a:lnTo>
                  <a:cubicBezTo>
                    <a:pt x="1566211" y="732145"/>
                    <a:pt x="1567028" y="730305"/>
                    <a:pt x="1567846" y="728465"/>
                  </a:cubicBezTo>
                  <a:cubicBezTo>
                    <a:pt x="1568664" y="726625"/>
                    <a:pt x="1568869" y="726420"/>
                    <a:pt x="1569277" y="725398"/>
                  </a:cubicBezTo>
                  <a:lnTo>
                    <a:pt x="1569277" y="724273"/>
                  </a:lnTo>
                  <a:cubicBezTo>
                    <a:pt x="1569860" y="722597"/>
                    <a:pt x="1570341" y="720890"/>
                    <a:pt x="1570709" y="719162"/>
                  </a:cubicBezTo>
                  <a:cubicBezTo>
                    <a:pt x="1570709" y="718038"/>
                    <a:pt x="1571526" y="716811"/>
                    <a:pt x="1571731" y="715686"/>
                  </a:cubicBezTo>
                  <a:cubicBezTo>
                    <a:pt x="1571782" y="715380"/>
                    <a:pt x="1571782" y="715073"/>
                    <a:pt x="1571731" y="714766"/>
                  </a:cubicBezTo>
                  <a:cubicBezTo>
                    <a:pt x="1572078" y="712977"/>
                    <a:pt x="1572283" y="711168"/>
                    <a:pt x="1572344" y="709348"/>
                  </a:cubicBezTo>
                  <a:cubicBezTo>
                    <a:pt x="1572344" y="708122"/>
                    <a:pt x="1572344" y="706895"/>
                    <a:pt x="1572344" y="705770"/>
                  </a:cubicBezTo>
                  <a:cubicBezTo>
                    <a:pt x="1572344" y="704646"/>
                    <a:pt x="1572344" y="704748"/>
                    <a:pt x="1572344" y="704237"/>
                  </a:cubicBezTo>
                  <a:lnTo>
                    <a:pt x="1574287" y="1022"/>
                  </a:lnTo>
                  <a:cubicBezTo>
                    <a:pt x="1575207" y="2147"/>
                    <a:pt x="1574900" y="3885"/>
                    <a:pt x="1574798" y="5520"/>
                  </a:cubicBezTo>
                  <a:close/>
                </a:path>
              </a:pathLst>
            </a:custGeom>
            <a:gradFill>
              <a:gsLst>
                <a:gs pos="20000">
                  <a:srgbClr val="E0E6FD"/>
                </a:gs>
                <a:gs pos="52000">
                  <a:srgbClr val="FFFFFF"/>
                </a:gs>
                <a:gs pos="73000">
                  <a:srgbClr val="FCFDFF"/>
                </a:gs>
                <a:gs pos="85000">
                  <a:srgbClr val="F4F6FE"/>
                </a:gs>
                <a:gs pos="95000">
                  <a:srgbClr val="E6EBFE"/>
                </a:gs>
                <a:gs pos="100000">
                  <a:srgbClr val="DBE2FD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838624" y="4689559"/>
              <a:ext cx="1356033" cy="632866"/>
            </a:xfrm>
            <a:custGeom>
              <a:avLst/>
              <a:gdLst>
                <a:gd name="connsiteX0" fmla="*/ 0 w 1356033"/>
                <a:gd name="connsiteY0" fmla="*/ 620403 h 632866"/>
                <a:gd name="connsiteX1" fmla="*/ 374660 w 1356033"/>
                <a:gd name="connsiteY1" fmla="*/ 193608 h 632866"/>
                <a:gd name="connsiteX2" fmla="*/ 1356033 w 1356033"/>
                <a:gd name="connsiteY2" fmla="*/ 283669 h 632866"/>
                <a:gd name="connsiteX3" fmla="*/ 602113 w 1356033"/>
                <a:gd name="connsiteY3" fmla="*/ 382113 h 632866"/>
                <a:gd name="connsiteX4" fmla="*/ 0 w 1356033"/>
                <a:gd name="connsiteY4" fmla="*/ 620403 h 63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033" h="632866">
                  <a:moveTo>
                    <a:pt x="0" y="620403"/>
                  </a:moveTo>
                  <a:cubicBezTo>
                    <a:pt x="0" y="620403"/>
                    <a:pt x="289505" y="484953"/>
                    <a:pt x="374660" y="193608"/>
                  </a:cubicBezTo>
                  <a:cubicBezTo>
                    <a:pt x="459814" y="-97737"/>
                    <a:pt x="1023900" y="-54291"/>
                    <a:pt x="1356033" y="283669"/>
                  </a:cubicBezTo>
                  <a:cubicBezTo>
                    <a:pt x="1356033" y="283669"/>
                    <a:pt x="1041380" y="509078"/>
                    <a:pt x="602113" y="382113"/>
                  </a:cubicBezTo>
                  <a:cubicBezTo>
                    <a:pt x="403999" y="325276"/>
                    <a:pt x="94764" y="705455"/>
                    <a:pt x="0" y="6204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37602" y="4282605"/>
              <a:ext cx="1081657" cy="1035432"/>
            </a:xfrm>
            <a:custGeom>
              <a:avLst/>
              <a:gdLst>
                <a:gd name="connsiteX0" fmla="*/ 0 w 1081657"/>
                <a:gd name="connsiteY0" fmla="*/ 1035433 h 1035432"/>
                <a:gd name="connsiteX1" fmla="*/ 262108 w 1081657"/>
                <a:gd name="connsiteY1" fmla="*/ 333752 h 1035432"/>
                <a:gd name="connsiteX2" fmla="*/ 1081658 w 1081657"/>
                <a:gd name="connsiteY2" fmla="*/ 189101 h 1035432"/>
                <a:gd name="connsiteX3" fmla="*/ 491607 w 1081657"/>
                <a:gd name="connsiteY3" fmla="*/ 430764 h 1035432"/>
                <a:gd name="connsiteX4" fmla="*/ 0 w 1081657"/>
                <a:gd name="connsiteY4" fmla="*/ 1035433 h 103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035432">
                  <a:moveTo>
                    <a:pt x="0" y="1035433"/>
                  </a:moveTo>
                  <a:cubicBezTo>
                    <a:pt x="0" y="1035433"/>
                    <a:pt x="260780" y="637262"/>
                    <a:pt x="262108" y="333752"/>
                  </a:cubicBezTo>
                  <a:cubicBezTo>
                    <a:pt x="263437" y="30242"/>
                    <a:pt x="753715" y="-163170"/>
                    <a:pt x="1081658" y="189101"/>
                  </a:cubicBezTo>
                  <a:cubicBezTo>
                    <a:pt x="1081658" y="189101"/>
                    <a:pt x="948763" y="431480"/>
                    <a:pt x="491607" y="430764"/>
                  </a:cubicBezTo>
                  <a:cubicBezTo>
                    <a:pt x="285621" y="430560"/>
                    <a:pt x="184519" y="972053"/>
                    <a:pt x="0" y="103543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797959" y="4048452"/>
              <a:ext cx="1081657" cy="1269585"/>
            </a:xfrm>
            <a:custGeom>
              <a:avLst/>
              <a:gdLst>
                <a:gd name="connsiteX0" fmla="*/ 1081658 w 1081657"/>
                <a:gd name="connsiteY0" fmla="*/ 1269586 h 1269585"/>
                <a:gd name="connsiteX1" fmla="*/ 860644 w 1081657"/>
                <a:gd name="connsiteY1" fmla="*/ 501253 h 1269585"/>
                <a:gd name="connsiteX2" fmla="*/ 0 w 1081657"/>
                <a:gd name="connsiteY2" fmla="*/ 46448 h 1269585"/>
                <a:gd name="connsiteX3" fmla="*/ 647093 w 1081657"/>
                <a:gd name="connsiteY3" fmla="*/ 594177 h 1269585"/>
                <a:gd name="connsiteX4" fmla="*/ 1081658 w 1081657"/>
                <a:gd name="connsiteY4" fmla="*/ 1269586 h 126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269585">
                  <a:moveTo>
                    <a:pt x="1081658" y="1269586"/>
                  </a:moveTo>
                  <a:cubicBezTo>
                    <a:pt x="1081658" y="1269586"/>
                    <a:pt x="812598" y="801492"/>
                    <a:pt x="860644" y="501253"/>
                  </a:cubicBezTo>
                  <a:cubicBezTo>
                    <a:pt x="916664" y="154910"/>
                    <a:pt x="339289" y="-111083"/>
                    <a:pt x="0" y="46448"/>
                  </a:cubicBezTo>
                  <a:cubicBezTo>
                    <a:pt x="0" y="46448"/>
                    <a:pt x="161313" y="667882"/>
                    <a:pt x="647093" y="594177"/>
                  </a:cubicBezTo>
                  <a:cubicBezTo>
                    <a:pt x="850421" y="563304"/>
                    <a:pt x="897037" y="1206206"/>
                    <a:pt x="1081658" y="12695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74812" y="3428999"/>
              <a:ext cx="810750" cy="1866243"/>
            </a:xfrm>
            <a:custGeom>
              <a:avLst/>
              <a:gdLst>
                <a:gd name="connsiteX0" fmla="*/ 176999 w 810750"/>
                <a:gd name="connsiteY0" fmla="*/ 1866243 h 1866243"/>
                <a:gd name="connsiteX1" fmla="*/ 68435 w 810750"/>
                <a:gd name="connsiteY1" fmla="*/ 909610 h 1866243"/>
                <a:gd name="connsiteX2" fmla="*/ 810088 w 810750"/>
                <a:gd name="connsiteY2" fmla="*/ 0 h 1866243"/>
                <a:gd name="connsiteX3" fmla="*/ 376034 w 810750"/>
                <a:gd name="connsiteY3" fmla="*/ 960927 h 1866243"/>
                <a:gd name="connsiteX4" fmla="*/ 176999 w 810750"/>
                <a:gd name="connsiteY4" fmla="*/ 1866243 h 18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50" h="1866243">
                  <a:moveTo>
                    <a:pt x="176999" y="1866243"/>
                  </a:moveTo>
                  <a:cubicBezTo>
                    <a:pt x="176999" y="1866243"/>
                    <a:pt x="229953" y="1166607"/>
                    <a:pt x="68435" y="909610"/>
                  </a:cubicBezTo>
                  <a:cubicBezTo>
                    <a:pt x="-212074" y="462983"/>
                    <a:pt x="436348" y="2249"/>
                    <a:pt x="810088" y="0"/>
                  </a:cubicBezTo>
                  <a:cubicBezTo>
                    <a:pt x="810088" y="0"/>
                    <a:pt x="846685" y="820264"/>
                    <a:pt x="376034" y="960927"/>
                  </a:cubicBezTo>
                  <a:cubicBezTo>
                    <a:pt x="178635" y="1020014"/>
                    <a:pt x="316845" y="1730078"/>
                    <a:pt x="176999" y="18662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3891" y="4549723"/>
              <a:ext cx="1355726" cy="773009"/>
            </a:xfrm>
            <a:custGeom>
              <a:avLst/>
              <a:gdLst>
                <a:gd name="connsiteX0" fmla="*/ 1355727 w 1355726"/>
                <a:gd name="connsiteY0" fmla="*/ 762284 h 773009"/>
                <a:gd name="connsiteX1" fmla="*/ 981373 w 1355726"/>
                <a:gd name="connsiteY1" fmla="*/ 193599 h 773009"/>
                <a:gd name="connsiteX2" fmla="*/ 0 w 1355726"/>
                <a:gd name="connsiteY2" fmla="*/ 283763 h 773009"/>
                <a:gd name="connsiteX3" fmla="*/ 805544 w 1355726"/>
                <a:gd name="connsiteY3" fmla="*/ 458263 h 773009"/>
                <a:gd name="connsiteX4" fmla="*/ 1355727 w 1355726"/>
                <a:gd name="connsiteY4" fmla="*/ 762284 h 77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26" h="773009">
                  <a:moveTo>
                    <a:pt x="1355727" y="762284"/>
                  </a:moveTo>
                  <a:cubicBezTo>
                    <a:pt x="1355727" y="762284"/>
                    <a:pt x="1066324" y="484944"/>
                    <a:pt x="981373" y="193599"/>
                  </a:cubicBezTo>
                  <a:cubicBezTo>
                    <a:pt x="896423" y="-97746"/>
                    <a:pt x="332236" y="-54300"/>
                    <a:pt x="0" y="283763"/>
                  </a:cubicBezTo>
                  <a:cubicBezTo>
                    <a:pt x="0" y="283763"/>
                    <a:pt x="366277" y="585228"/>
                    <a:pt x="805544" y="458263"/>
                  </a:cubicBezTo>
                  <a:cubicBezTo>
                    <a:pt x="1003454" y="401016"/>
                    <a:pt x="1261065" y="846927"/>
                    <a:pt x="1355727" y="762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00503" y="5130498"/>
              <a:ext cx="782998" cy="947592"/>
            </a:xfrm>
            <a:custGeom>
              <a:avLst/>
              <a:gdLst>
                <a:gd name="connsiteX0" fmla="*/ 782999 w 782998"/>
                <a:gd name="connsiteY0" fmla="*/ 178340 h 947592"/>
                <a:gd name="connsiteX1" fmla="*/ 490938 w 782998"/>
                <a:gd name="connsiteY1" fmla="*/ 159 h 947592"/>
                <a:gd name="connsiteX2" fmla="*/ 82646 w 782998"/>
                <a:gd name="connsiteY2" fmla="*/ 947593 h 947592"/>
                <a:gd name="connsiteX3" fmla="*/ 513530 w 782998"/>
                <a:gd name="connsiteY3" fmla="*/ 278521 h 947592"/>
                <a:gd name="connsiteX4" fmla="*/ 782999 w 782998"/>
                <a:gd name="connsiteY4" fmla="*/ 178340 h 9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998" h="947592">
                  <a:moveTo>
                    <a:pt x="782999" y="178340"/>
                  </a:moveTo>
                  <a:cubicBezTo>
                    <a:pt x="782999" y="178340"/>
                    <a:pt x="653989" y="3839"/>
                    <a:pt x="490938" y="159"/>
                  </a:cubicBezTo>
                  <a:cubicBezTo>
                    <a:pt x="45947" y="-10063"/>
                    <a:pt x="-113424" y="473876"/>
                    <a:pt x="82646" y="947593"/>
                  </a:cubicBezTo>
                  <a:cubicBezTo>
                    <a:pt x="82646" y="947593"/>
                    <a:pt x="432056" y="728522"/>
                    <a:pt x="513530" y="278521"/>
                  </a:cubicBezTo>
                  <a:cubicBezTo>
                    <a:pt x="561270" y="15902"/>
                    <a:pt x="760714" y="243764"/>
                    <a:pt x="782999" y="1783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标题"/>
          <p:cNvSpPr txBox="1"/>
          <p:nvPr>
            <p:custDataLst>
              <p:tags r:id="rId2"/>
            </p:custDataLst>
          </p:nvPr>
        </p:nvSpPr>
        <p:spPr>
          <a:xfrm>
            <a:off x="1517186" y="2655034"/>
            <a:ext cx="9157626" cy="73043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4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endParaRPr lang="en-GB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副标题"/>
          <p:cNvSpPr txBox="1"/>
          <p:nvPr>
            <p:custDataLst>
              <p:tags r:id="rId3"/>
            </p:custDataLst>
          </p:nvPr>
        </p:nvSpPr>
        <p:spPr>
          <a:xfrm>
            <a:off x="2327909" y="3444844"/>
            <a:ext cx="7536180" cy="321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Maintainability</a:t>
            </a:r>
            <a:endParaRPr lang="en-GB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277094" y="1786005"/>
            <a:ext cx="1637811" cy="928948"/>
          </a:xfrm>
          <a:prstGeom prst="rect">
            <a:avLst/>
          </a:prstGeom>
          <a:noFill/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2" grpId="0" animBg="1"/>
      <p:bldP spid="12" grpId="0"/>
      <p:bldP spid="2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>
            <a:off x="106641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8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9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10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2"/>
            <p:cNvSpPr/>
            <p:nvPr>
              <p:custDataLst>
                <p:tags r:id="rId11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1"/>
            <p:cNvSpPr/>
            <p:nvPr>
              <p:custDataLst>
                <p:tags r:id="rId12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Freeform 69"/>
          <p:cNvSpPr/>
          <p:nvPr>
            <p:custDataLst>
              <p:tags r:id="rId3"/>
            </p:custDataLst>
          </p:nvPr>
        </p:nvSpPr>
        <p:spPr>
          <a:xfrm flipH="1" flipV="1">
            <a:off x="6571855" y="1232468"/>
            <a:ext cx="980648" cy="684428"/>
          </a:xfrm>
          <a:custGeom>
            <a:avLst/>
            <a:gdLst>
              <a:gd name="connsiteX0" fmla="*/ 296295 w 2700828"/>
              <a:gd name="connsiteY0" fmla="*/ 1884902 h 1885000"/>
              <a:gd name="connsiteX1" fmla="*/ 243792 w 2700828"/>
              <a:gd name="connsiteY1" fmla="*/ 1845948 h 1885000"/>
              <a:gd name="connsiteX2" fmla="*/ 265875 w 2700828"/>
              <a:gd name="connsiteY2" fmla="*/ 1784413 h 1885000"/>
              <a:gd name="connsiteX3" fmla="*/ 590287 w 2700828"/>
              <a:gd name="connsiteY3" fmla="*/ 1451849 h 1885000"/>
              <a:gd name="connsiteX4" fmla="*/ 665216 w 2700828"/>
              <a:gd name="connsiteY4" fmla="*/ 1242513 h 1885000"/>
              <a:gd name="connsiteX5" fmla="*/ 661621 w 2700828"/>
              <a:gd name="connsiteY5" fmla="*/ 1242317 h 1885000"/>
              <a:gd name="connsiteX6" fmla="*/ 169157 w 2700828"/>
              <a:gd name="connsiteY6" fmla="*/ 1060227 h 1885000"/>
              <a:gd name="connsiteX7" fmla="*/ 42059 w 2700828"/>
              <a:gd name="connsiteY7" fmla="*/ 860992 h 1885000"/>
              <a:gd name="connsiteX8" fmla="*/ 0 w 2700828"/>
              <a:gd name="connsiteY8" fmla="*/ 621159 h 1885000"/>
              <a:gd name="connsiteX9" fmla="*/ 181933 w 2700828"/>
              <a:gd name="connsiteY9" fmla="*/ 181933 h 1885000"/>
              <a:gd name="connsiteX10" fmla="*/ 621158 w 2700828"/>
              <a:gd name="connsiteY10" fmla="*/ 0 h 1885000"/>
              <a:gd name="connsiteX11" fmla="*/ 1061109 w 2700828"/>
              <a:gd name="connsiteY11" fmla="*/ 184196 h 1885000"/>
              <a:gd name="connsiteX12" fmla="*/ 1061119 w 2700828"/>
              <a:gd name="connsiteY12" fmla="*/ 184176 h 1885000"/>
              <a:gd name="connsiteX13" fmla="*/ 1242288 w 2700828"/>
              <a:gd name="connsiteY13" fmla="*/ 661562 h 1885000"/>
              <a:gd name="connsiteX14" fmla="*/ 851744 w 2700828"/>
              <a:gd name="connsiteY14" fmla="*/ 1616705 h 1885000"/>
              <a:gd name="connsiteX15" fmla="*/ 296295 w 2700828"/>
              <a:gd name="connsiteY15" fmla="*/ 1884902 h 1885000"/>
              <a:gd name="connsiteX16" fmla="*/ 1754835 w 2700828"/>
              <a:gd name="connsiteY16" fmla="*/ 1885000 h 1885000"/>
              <a:gd name="connsiteX17" fmla="*/ 1702332 w 2700828"/>
              <a:gd name="connsiteY17" fmla="*/ 1846046 h 1885000"/>
              <a:gd name="connsiteX18" fmla="*/ 1724415 w 2700828"/>
              <a:gd name="connsiteY18" fmla="*/ 1784510 h 1885000"/>
              <a:gd name="connsiteX19" fmla="*/ 2048828 w 2700828"/>
              <a:gd name="connsiteY19" fmla="*/ 1451946 h 1885000"/>
              <a:gd name="connsiteX20" fmla="*/ 2123756 w 2700828"/>
              <a:gd name="connsiteY20" fmla="*/ 1242611 h 1885000"/>
              <a:gd name="connsiteX21" fmla="*/ 2120161 w 2700828"/>
              <a:gd name="connsiteY21" fmla="*/ 1242415 h 1885000"/>
              <a:gd name="connsiteX22" fmla="*/ 1627697 w 2700828"/>
              <a:gd name="connsiteY22" fmla="*/ 1060325 h 1885000"/>
              <a:gd name="connsiteX23" fmla="*/ 1500599 w 2700828"/>
              <a:gd name="connsiteY23" fmla="*/ 861090 h 1885000"/>
              <a:gd name="connsiteX24" fmla="*/ 1458540 w 2700828"/>
              <a:gd name="connsiteY24" fmla="*/ 621256 h 1885000"/>
              <a:gd name="connsiteX25" fmla="*/ 1640473 w 2700828"/>
              <a:gd name="connsiteY25" fmla="*/ 182031 h 1885000"/>
              <a:gd name="connsiteX26" fmla="*/ 2079698 w 2700828"/>
              <a:gd name="connsiteY26" fmla="*/ 98 h 1885000"/>
              <a:gd name="connsiteX27" fmla="*/ 2079708 w 2700828"/>
              <a:gd name="connsiteY27" fmla="*/ 88 h 1885000"/>
              <a:gd name="connsiteX28" fmla="*/ 2519620 w 2700828"/>
              <a:gd name="connsiteY28" fmla="*/ 184245 h 1885000"/>
              <a:gd name="connsiteX29" fmla="*/ 2700828 w 2700828"/>
              <a:gd name="connsiteY29" fmla="*/ 661660 h 1885000"/>
              <a:gd name="connsiteX30" fmla="*/ 2310284 w 2700828"/>
              <a:gd name="connsiteY30" fmla="*/ 1616803 h 1885000"/>
              <a:gd name="connsiteX31" fmla="*/ 1754835 w 2700828"/>
              <a:gd name="connsiteY31" fmla="*/ 1885000 h 18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00828" h="1885000">
                <a:moveTo>
                  <a:pt x="296295" y="1884902"/>
                </a:moveTo>
                <a:cubicBezTo>
                  <a:pt x="272106" y="1884902"/>
                  <a:pt x="250797" y="1869099"/>
                  <a:pt x="243792" y="1845948"/>
                </a:cubicBezTo>
                <a:cubicBezTo>
                  <a:pt x="236787" y="1822827"/>
                  <a:pt x="245742" y="1797805"/>
                  <a:pt x="265875" y="1784413"/>
                </a:cubicBezTo>
                <a:cubicBezTo>
                  <a:pt x="393767" y="1699187"/>
                  <a:pt x="512018" y="1577948"/>
                  <a:pt x="590287" y="1451849"/>
                </a:cubicBezTo>
                <a:cubicBezTo>
                  <a:pt x="664952" y="1331520"/>
                  <a:pt x="671418" y="1259344"/>
                  <a:pt x="665216" y="1242513"/>
                </a:cubicBezTo>
                <a:cubicBezTo>
                  <a:pt x="664374" y="1242395"/>
                  <a:pt x="663188" y="1242317"/>
                  <a:pt x="661621" y="1242317"/>
                </a:cubicBezTo>
                <a:cubicBezTo>
                  <a:pt x="457595" y="1242317"/>
                  <a:pt x="287301" y="1179360"/>
                  <a:pt x="169157" y="1060227"/>
                </a:cubicBezTo>
                <a:cubicBezTo>
                  <a:pt x="113627" y="1004236"/>
                  <a:pt x="70872" y="937224"/>
                  <a:pt x="42059" y="860992"/>
                </a:cubicBezTo>
                <a:cubicBezTo>
                  <a:pt x="14157" y="787171"/>
                  <a:pt x="0" y="706462"/>
                  <a:pt x="0" y="621159"/>
                </a:cubicBezTo>
                <a:cubicBezTo>
                  <a:pt x="0" y="455254"/>
                  <a:pt x="64592" y="299273"/>
                  <a:pt x="181933" y="181933"/>
                </a:cubicBezTo>
                <a:cubicBezTo>
                  <a:pt x="299234" y="64602"/>
                  <a:pt x="455214" y="0"/>
                  <a:pt x="621158" y="0"/>
                </a:cubicBezTo>
                <a:cubicBezTo>
                  <a:pt x="790424" y="0"/>
                  <a:pt x="946639" y="65406"/>
                  <a:pt x="1061109" y="184196"/>
                </a:cubicBezTo>
                <a:lnTo>
                  <a:pt x="1061119" y="184176"/>
                </a:lnTo>
                <a:cubicBezTo>
                  <a:pt x="1177959" y="305455"/>
                  <a:pt x="1242327" y="475034"/>
                  <a:pt x="1242288" y="661562"/>
                </a:cubicBezTo>
                <a:cubicBezTo>
                  <a:pt x="1242288" y="1155132"/>
                  <a:pt x="1029934" y="1453406"/>
                  <a:pt x="851744" y="1616705"/>
                </a:cubicBezTo>
                <a:cubicBezTo>
                  <a:pt x="637088" y="1813490"/>
                  <a:pt x="401957" y="1884902"/>
                  <a:pt x="296295" y="1884902"/>
                </a:cubicBezTo>
                <a:close/>
                <a:moveTo>
                  <a:pt x="1754835" y="1885000"/>
                </a:moveTo>
                <a:cubicBezTo>
                  <a:pt x="1730646" y="1885000"/>
                  <a:pt x="1709337" y="1869197"/>
                  <a:pt x="1702332" y="1846046"/>
                </a:cubicBezTo>
                <a:cubicBezTo>
                  <a:pt x="1695327" y="1822925"/>
                  <a:pt x="1704282" y="1797903"/>
                  <a:pt x="1724415" y="1784510"/>
                </a:cubicBezTo>
                <a:cubicBezTo>
                  <a:pt x="1852307" y="1699285"/>
                  <a:pt x="1970568" y="1578045"/>
                  <a:pt x="2048828" y="1451946"/>
                </a:cubicBezTo>
                <a:cubicBezTo>
                  <a:pt x="2123492" y="1331618"/>
                  <a:pt x="2129958" y="1259442"/>
                  <a:pt x="2123756" y="1242611"/>
                </a:cubicBezTo>
                <a:cubicBezTo>
                  <a:pt x="2122914" y="1242493"/>
                  <a:pt x="2121728" y="1242415"/>
                  <a:pt x="2120161" y="1242415"/>
                </a:cubicBezTo>
                <a:cubicBezTo>
                  <a:pt x="1916135" y="1242415"/>
                  <a:pt x="1745841" y="1179458"/>
                  <a:pt x="1627697" y="1060325"/>
                </a:cubicBezTo>
                <a:cubicBezTo>
                  <a:pt x="1572167" y="1004334"/>
                  <a:pt x="1529412" y="937322"/>
                  <a:pt x="1500599" y="861090"/>
                </a:cubicBezTo>
                <a:cubicBezTo>
                  <a:pt x="1472697" y="787269"/>
                  <a:pt x="1458540" y="706560"/>
                  <a:pt x="1458540" y="621256"/>
                </a:cubicBezTo>
                <a:cubicBezTo>
                  <a:pt x="1458540" y="455351"/>
                  <a:pt x="1523133" y="299371"/>
                  <a:pt x="1640473" y="182031"/>
                </a:cubicBezTo>
                <a:cubicBezTo>
                  <a:pt x="1757774" y="64700"/>
                  <a:pt x="1913755" y="98"/>
                  <a:pt x="2079698" y="98"/>
                </a:cubicBezTo>
                <a:lnTo>
                  <a:pt x="2079708" y="88"/>
                </a:lnTo>
                <a:cubicBezTo>
                  <a:pt x="2248974" y="88"/>
                  <a:pt x="2405228" y="65533"/>
                  <a:pt x="2519620" y="184245"/>
                </a:cubicBezTo>
                <a:cubicBezTo>
                  <a:pt x="2636460" y="305553"/>
                  <a:pt x="2700828" y="475093"/>
                  <a:pt x="2700828" y="661660"/>
                </a:cubicBezTo>
                <a:cubicBezTo>
                  <a:pt x="2700828" y="1155230"/>
                  <a:pt x="2488474" y="1453504"/>
                  <a:pt x="2310284" y="1616803"/>
                </a:cubicBezTo>
                <a:cubicBezTo>
                  <a:pt x="2095629" y="1813588"/>
                  <a:pt x="1860497" y="1885000"/>
                  <a:pt x="1754835" y="1885000"/>
                </a:cubicBezTo>
                <a:close/>
              </a:path>
            </a:pathLst>
          </a:custGeom>
          <a:solidFill>
            <a:schemeClr val="accent5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dk1"/>
              </a:solidFill>
            </a:endParaRPr>
          </a:p>
        </p:txBody>
      </p:sp>
      <p:sp>
        <p:nvSpPr>
          <p:cNvPr id="71" name="Freeform 70"/>
          <p:cNvSpPr/>
          <p:nvPr>
            <p:custDataLst>
              <p:tags r:id="rId4"/>
            </p:custDataLst>
          </p:nvPr>
        </p:nvSpPr>
        <p:spPr>
          <a:xfrm rot="10800000" flipH="1" flipV="1">
            <a:off x="10655727" y="4435088"/>
            <a:ext cx="980648" cy="684428"/>
          </a:xfrm>
          <a:custGeom>
            <a:avLst/>
            <a:gdLst>
              <a:gd name="connsiteX0" fmla="*/ 296295 w 2700828"/>
              <a:gd name="connsiteY0" fmla="*/ 1884902 h 1885000"/>
              <a:gd name="connsiteX1" fmla="*/ 243792 w 2700828"/>
              <a:gd name="connsiteY1" fmla="*/ 1845948 h 1885000"/>
              <a:gd name="connsiteX2" fmla="*/ 265875 w 2700828"/>
              <a:gd name="connsiteY2" fmla="*/ 1784413 h 1885000"/>
              <a:gd name="connsiteX3" fmla="*/ 590287 w 2700828"/>
              <a:gd name="connsiteY3" fmla="*/ 1451849 h 1885000"/>
              <a:gd name="connsiteX4" fmla="*/ 665216 w 2700828"/>
              <a:gd name="connsiteY4" fmla="*/ 1242513 h 1885000"/>
              <a:gd name="connsiteX5" fmla="*/ 661621 w 2700828"/>
              <a:gd name="connsiteY5" fmla="*/ 1242317 h 1885000"/>
              <a:gd name="connsiteX6" fmla="*/ 169157 w 2700828"/>
              <a:gd name="connsiteY6" fmla="*/ 1060227 h 1885000"/>
              <a:gd name="connsiteX7" fmla="*/ 42059 w 2700828"/>
              <a:gd name="connsiteY7" fmla="*/ 860992 h 1885000"/>
              <a:gd name="connsiteX8" fmla="*/ 0 w 2700828"/>
              <a:gd name="connsiteY8" fmla="*/ 621159 h 1885000"/>
              <a:gd name="connsiteX9" fmla="*/ 181933 w 2700828"/>
              <a:gd name="connsiteY9" fmla="*/ 181933 h 1885000"/>
              <a:gd name="connsiteX10" fmla="*/ 621158 w 2700828"/>
              <a:gd name="connsiteY10" fmla="*/ 0 h 1885000"/>
              <a:gd name="connsiteX11" fmla="*/ 1061109 w 2700828"/>
              <a:gd name="connsiteY11" fmla="*/ 184196 h 1885000"/>
              <a:gd name="connsiteX12" fmla="*/ 1061119 w 2700828"/>
              <a:gd name="connsiteY12" fmla="*/ 184176 h 1885000"/>
              <a:gd name="connsiteX13" fmla="*/ 1242288 w 2700828"/>
              <a:gd name="connsiteY13" fmla="*/ 661562 h 1885000"/>
              <a:gd name="connsiteX14" fmla="*/ 851744 w 2700828"/>
              <a:gd name="connsiteY14" fmla="*/ 1616705 h 1885000"/>
              <a:gd name="connsiteX15" fmla="*/ 296295 w 2700828"/>
              <a:gd name="connsiteY15" fmla="*/ 1884902 h 1885000"/>
              <a:gd name="connsiteX16" fmla="*/ 1754835 w 2700828"/>
              <a:gd name="connsiteY16" fmla="*/ 1885000 h 1885000"/>
              <a:gd name="connsiteX17" fmla="*/ 1702332 w 2700828"/>
              <a:gd name="connsiteY17" fmla="*/ 1846046 h 1885000"/>
              <a:gd name="connsiteX18" fmla="*/ 1724415 w 2700828"/>
              <a:gd name="connsiteY18" fmla="*/ 1784510 h 1885000"/>
              <a:gd name="connsiteX19" fmla="*/ 2048828 w 2700828"/>
              <a:gd name="connsiteY19" fmla="*/ 1451946 h 1885000"/>
              <a:gd name="connsiteX20" fmla="*/ 2123756 w 2700828"/>
              <a:gd name="connsiteY20" fmla="*/ 1242611 h 1885000"/>
              <a:gd name="connsiteX21" fmla="*/ 2120161 w 2700828"/>
              <a:gd name="connsiteY21" fmla="*/ 1242415 h 1885000"/>
              <a:gd name="connsiteX22" fmla="*/ 1627697 w 2700828"/>
              <a:gd name="connsiteY22" fmla="*/ 1060325 h 1885000"/>
              <a:gd name="connsiteX23" fmla="*/ 1500599 w 2700828"/>
              <a:gd name="connsiteY23" fmla="*/ 861090 h 1885000"/>
              <a:gd name="connsiteX24" fmla="*/ 1458540 w 2700828"/>
              <a:gd name="connsiteY24" fmla="*/ 621256 h 1885000"/>
              <a:gd name="connsiteX25" fmla="*/ 1640473 w 2700828"/>
              <a:gd name="connsiteY25" fmla="*/ 182031 h 1885000"/>
              <a:gd name="connsiteX26" fmla="*/ 2079698 w 2700828"/>
              <a:gd name="connsiteY26" fmla="*/ 98 h 1885000"/>
              <a:gd name="connsiteX27" fmla="*/ 2079708 w 2700828"/>
              <a:gd name="connsiteY27" fmla="*/ 88 h 1885000"/>
              <a:gd name="connsiteX28" fmla="*/ 2519620 w 2700828"/>
              <a:gd name="connsiteY28" fmla="*/ 184245 h 1885000"/>
              <a:gd name="connsiteX29" fmla="*/ 2700828 w 2700828"/>
              <a:gd name="connsiteY29" fmla="*/ 661660 h 1885000"/>
              <a:gd name="connsiteX30" fmla="*/ 2310284 w 2700828"/>
              <a:gd name="connsiteY30" fmla="*/ 1616803 h 1885000"/>
              <a:gd name="connsiteX31" fmla="*/ 1754835 w 2700828"/>
              <a:gd name="connsiteY31" fmla="*/ 1885000 h 18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00828" h="1885000">
                <a:moveTo>
                  <a:pt x="296295" y="1884902"/>
                </a:moveTo>
                <a:cubicBezTo>
                  <a:pt x="272106" y="1884902"/>
                  <a:pt x="250797" y="1869099"/>
                  <a:pt x="243792" y="1845948"/>
                </a:cubicBezTo>
                <a:cubicBezTo>
                  <a:pt x="236787" y="1822827"/>
                  <a:pt x="245742" y="1797805"/>
                  <a:pt x="265875" y="1784413"/>
                </a:cubicBezTo>
                <a:cubicBezTo>
                  <a:pt x="393767" y="1699187"/>
                  <a:pt x="512018" y="1577948"/>
                  <a:pt x="590287" y="1451849"/>
                </a:cubicBezTo>
                <a:cubicBezTo>
                  <a:pt x="664952" y="1331520"/>
                  <a:pt x="671418" y="1259344"/>
                  <a:pt x="665216" y="1242513"/>
                </a:cubicBezTo>
                <a:cubicBezTo>
                  <a:pt x="664374" y="1242395"/>
                  <a:pt x="663188" y="1242317"/>
                  <a:pt x="661621" y="1242317"/>
                </a:cubicBezTo>
                <a:cubicBezTo>
                  <a:pt x="457595" y="1242317"/>
                  <a:pt x="287301" y="1179360"/>
                  <a:pt x="169157" y="1060227"/>
                </a:cubicBezTo>
                <a:cubicBezTo>
                  <a:pt x="113627" y="1004236"/>
                  <a:pt x="70872" y="937224"/>
                  <a:pt x="42059" y="860992"/>
                </a:cubicBezTo>
                <a:cubicBezTo>
                  <a:pt x="14157" y="787171"/>
                  <a:pt x="0" y="706462"/>
                  <a:pt x="0" y="621159"/>
                </a:cubicBezTo>
                <a:cubicBezTo>
                  <a:pt x="0" y="455254"/>
                  <a:pt x="64592" y="299273"/>
                  <a:pt x="181933" y="181933"/>
                </a:cubicBezTo>
                <a:cubicBezTo>
                  <a:pt x="299234" y="64602"/>
                  <a:pt x="455214" y="0"/>
                  <a:pt x="621158" y="0"/>
                </a:cubicBezTo>
                <a:cubicBezTo>
                  <a:pt x="790424" y="0"/>
                  <a:pt x="946639" y="65406"/>
                  <a:pt x="1061109" y="184196"/>
                </a:cubicBezTo>
                <a:lnTo>
                  <a:pt x="1061119" y="184176"/>
                </a:lnTo>
                <a:cubicBezTo>
                  <a:pt x="1177959" y="305455"/>
                  <a:pt x="1242327" y="475034"/>
                  <a:pt x="1242288" y="661562"/>
                </a:cubicBezTo>
                <a:cubicBezTo>
                  <a:pt x="1242288" y="1155132"/>
                  <a:pt x="1029934" y="1453406"/>
                  <a:pt x="851744" y="1616705"/>
                </a:cubicBezTo>
                <a:cubicBezTo>
                  <a:pt x="637088" y="1813490"/>
                  <a:pt x="401957" y="1884902"/>
                  <a:pt x="296295" y="1884902"/>
                </a:cubicBezTo>
                <a:close/>
                <a:moveTo>
                  <a:pt x="1754835" y="1885000"/>
                </a:moveTo>
                <a:cubicBezTo>
                  <a:pt x="1730646" y="1885000"/>
                  <a:pt x="1709337" y="1869197"/>
                  <a:pt x="1702332" y="1846046"/>
                </a:cubicBezTo>
                <a:cubicBezTo>
                  <a:pt x="1695327" y="1822925"/>
                  <a:pt x="1704282" y="1797903"/>
                  <a:pt x="1724415" y="1784510"/>
                </a:cubicBezTo>
                <a:cubicBezTo>
                  <a:pt x="1852307" y="1699285"/>
                  <a:pt x="1970568" y="1578045"/>
                  <a:pt x="2048828" y="1451946"/>
                </a:cubicBezTo>
                <a:cubicBezTo>
                  <a:pt x="2123492" y="1331618"/>
                  <a:pt x="2129958" y="1259442"/>
                  <a:pt x="2123756" y="1242611"/>
                </a:cubicBezTo>
                <a:cubicBezTo>
                  <a:pt x="2122914" y="1242493"/>
                  <a:pt x="2121728" y="1242415"/>
                  <a:pt x="2120161" y="1242415"/>
                </a:cubicBezTo>
                <a:cubicBezTo>
                  <a:pt x="1916135" y="1242415"/>
                  <a:pt x="1745841" y="1179458"/>
                  <a:pt x="1627697" y="1060325"/>
                </a:cubicBezTo>
                <a:cubicBezTo>
                  <a:pt x="1572167" y="1004334"/>
                  <a:pt x="1529412" y="937322"/>
                  <a:pt x="1500599" y="861090"/>
                </a:cubicBezTo>
                <a:cubicBezTo>
                  <a:pt x="1472697" y="787269"/>
                  <a:pt x="1458540" y="706560"/>
                  <a:pt x="1458540" y="621256"/>
                </a:cubicBezTo>
                <a:cubicBezTo>
                  <a:pt x="1458540" y="455351"/>
                  <a:pt x="1523133" y="299371"/>
                  <a:pt x="1640473" y="182031"/>
                </a:cubicBezTo>
                <a:cubicBezTo>
                  <a:pt x="1757774" y="64700"/>
                  <a:pt x="1913755" y="98"/>
                  <a:pt x="2079698" y="98"/>
                </a:cubicBezTo>
                <a:lnTo>
                  <a:pt x="2079708" y="88"/>
                </a:lnTo>
                <a:cubicBezTo>
                  <a:pt x="2248974" y="88"/>
                  <a:pt x="2405228" y="65533"/>
                  <a:pt x="2519620" y="184245"/>
                </a:cubicBezTo>
                <a:cubicBezTo>
                  <a:pt x="2636460" y="305553"/>
                  <a:pt x="2700828" y="475093"/>
                  <a:pt x="2700828" y="661660"/>
                </a:cubicBezTo>
                <a:cubicBezTo>
                  <a:pt x="2700828" y="1155230"/>
                  <a:pt x="2488474" y="1453504"/>
                  <a:pt x="2310284" y="1616803"/>
                </a:cubicBezTo>
                <a:cubicBezTo>
                  <a:pt x="2095629" y="1813588"/>
                  <a:pt x="1860497" y="1885000"/>
                  <a:pt x="1754835" y="188500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711200" y="2141855"/>
            <a:ext cx="5540375" cy="668020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/>
          <a:p>
            <a:pPr indent="0" algn="l" fontAlgn="auto">
              <a:buClrTx/>
              <a:buSzTx/>
              <a:buFontTx/>
            </a:pPr>
            <a:r>
              <a:rPr lang="zh-CN" altLang="en-US" sz="2800" b="1">
                <a:ln>
                  <a:noFill/>
                </a:ln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重构</a:t>
            </a:r>
            <a:endParaRPr lang="en-GB" sz="2800" b="1" dirty="0">
              <a:ln>
                <a:noFill/>
              </a:ln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20" name="内容"/>
          <p:cNvSpPr txBox="1"/>
          <p:nvPr>
            <p:custDataLst>
              <p:tags r:id="rId6"/>
            </p:custDataLst>
          </p:nvPr>
        </p:nvSpPr>
        <p:spPr>
          <a:xfrm>
            <a:off x="711200" y="2830644"/>
            <a:ext cx="5701665" cy="2397496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</a:pPr>
            <a:r>
              <a:rPr lang="zh-CN" altLang="en-US" b="1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提高可读性和可维护性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 增加注释，解释代码的作用和用途
 将复杂的代码分解成易于理解和组合的函数，增加可读性和可维护性
 重构变量和函数名称以反映其功能和含义
 寻找并合并重复出现的代码
 提取公共代码以避免重复编写相同的代码
 使用循环和条件语句来避免编写大量的类似代码
 减少不必要的计算，例如使用缓存等技术
 优化算法来提高程序的性能
 调整数据结构以提高程序的性能</a:t>
            </a:r>
            <a:endParaRPr lang="en-GB" sz="1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59" name="图片"/>
          <p:cNvSpPr/>
          <p:nvPr>
            <p:custDataLst>
              <p:tags r:id="rId7"/>
            </p:custDataLst>
          </p:nvPr>
        </p:nvSpPr>
        <p:spPr>
          <a:xfrm>
            <a:off x="6772910" y="1122112"/>
            <a:ext cx="4503420" cy="4503420"/>
          </a:xfrm>
          <a:prstGeom prst="ellipse">
            <a:avLst/>
          </a:pr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31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3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0" grpId="0" animBg="1"/>
      <p:bldP spid="71" grpId="0" animBg="1"/>
      <p:bldP spid="2" grpId="0"/>
      <p:bldP spid="120" grpId="0"/>
      <p:bldP spid="1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rot="18587723">
            <a:off x="11176431" y="5590184"/>
            <a:ext cx="1525793" cy="1519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236371" y="-839424"/>
            <a:ext cx="3657600" cy="271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8587723">
            <a:off x="10363200" y="-1314801"/>
            <a:ext cx="3657600" cy="271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8587723">
            <a:off x="-792976" y="5715259"/>
            <a:ext cx="2203029" cy="21945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8" y="508000"/>
            <a:ext cx="11176002" cy="5704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插图"/>
          <p:cNvGrpSpPr/>
          <p:nvPr/>
        </p:nvGrpSpPr>
        <p:grpSpPr>
          <a:xfrm>
            <a:off x="9523891" y="3428999"/>
            <a:ext cx="2670766" cy="3226517"/>
            <a:chOff x="9523891" y="3428999"/>
            <a:chExt cx="2670766" cy="3226517"/>
          </a:xfrm>
        </p:grpSpPr>
        <p:sp>
          <p:nvSpPr>
            <p:cNvPr id="9" name="任意多边形: 形状 8"/>
            <p:cNvSpPr/>
            <p:nvPr/>
          </p:nvSpPr>
          <p:spPr>
            <a:xfrm>
              <a:off x="10067811" y="4723988"/>
              <a:ext cx="1573227" cy="911641"/>
            </a:xfrm>
            <a:custGeom>
              <a:avLst/>
              <a:gdLst>
                <a:gd name="connsiteX0" fmla="*/ 1522382 w 1573227"/>
                <a:gd name="connsiteY0" fmla="*/ 384997 h 911641"/>
                <a:gd name="connsiteX1" fmla="*/ 1523097 w 1573227"/>
                <a:gd name="connsiteY1" fmla="*/ 526274 h 911641"/>
                <a:gd name="connsiteX2" fmla="*/ 910966 w 1573227"/>
                <a:gd name="connsiteY2" fmla="*/ 882430 h 911641"/>
                <a:gd name="connsiteX3" fmla="*/ 667054 w 1573227"/>
                <a:gd name="connsiteY3" fmla="*/ 882430 h 911641"/>
                <a:gd name="connsiteX4" fmla="*/ 50935 w 1573227"/>
                <a:gd name="connsiteY4" fmla="*/ 526683 h 911641"/>
                <a:gd name="connsiteX5" fmla="*/ 50117 w 1573227"/>
                <a:gd name="connsiteY5" fmla="*/ 385406 h 911641"/>
                <a:gd name="connsiteX6" fmla="*/ 662351 w 1573227"/>
                <a:gd name="connsiteY6" fmla="*/ 29249 h 911641"/>
                <a:gd name="connsiteX7" fmla="*/ 906366 w 1573227"/>
                <a:gd name="connsiteY7" fmla="*/ 29249 h 9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641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430"/>
                  </a:lnTo>
                  <a:cubicBezTo>
                    <a:pt x="843905" y="921378"/>
                    <a:pt x="734523" y="921378"/>
                    <a:pt x="667054" y="882430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CFDFF"/>
                </a:gs>
                <a:gs pos="80000">
                  <a:srgbClr val="F4F7FF"/>
                </a:gs>
                <a:gs pos="100000">
                  <a:srgbClr val="E9EEFF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271779" y="4862012"/>
              <a:ext cx="1165278" cy="635842"/>
            </a:xfrm>
            <a:custGeom>
              <a:avLst/>
              <a:gdLst>
                <a:gd name="connsiteX0" fmla="*/ 1165279 w 1165278"/>
                <a:gd name="connsiteY0" fmla="*/ 318021 h 635842"/>
                <a:gd name="connsiteX1" fmla="*/ 1030851 w 1165278"/>
                <a:gd name="connsiteY1" fmla="*/ 396837 h 635842"/>
                <a:gd name="connsiteX2" fmla="*/ 637995 w 1165278"/>
                <a:gd name="connsiteY2" fmla="*/ 625109 h 635842"/>
                <a:gd name="connsiteX3" fmla="*/ 532395 w 1165278"/>
                <a:gd name="connsiteY3" fmla="*/ 625109 h 635842"/>
                <a:gd name="connsiteX4" fmla="*/ 134734 w 1165278"/>
                <a:gd name="connsiteY4" fmla="*/ 394997 h 635842"/>
                <a:gd name="connsiteX5" fmla="*/ 0 w 1165278"/>
                <a:gd name="connsiteY5" fmla="*/ 317305 h 635842"/>
                <a:gd name="connsiteX6" fmla="*/ 527590 w 1165278"/>
                <a:gd name="connsiteY6" fmla="*/ 10626 h 635842"/>
                <a:gd name="connsiteX7" fmla="*/ 633190 w 1165278"/>
                <a:gd name="connsiteY7" fmla="*/ 10626 h 6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278" h="635842">
                  <a:moveTo>
                    <a:pt x="1165279" y="318021"/>
                  </a:moveTo>
                  <a:lnTo>
                    <a:pt x="1030851" y="396837"/>
                  </a:lnTo>
                  <a:lnTo>
                    <a:pt x="637995" y="625109"/>
                  </a:lnTo>
                  <a:cubicBezTo>
                    <a:pt x="604250" y="639420"/>
                    <a:pt x="566140" y="639420"/>
                    <a:pt x="532395" y="625109"/>
                  </a:cubicBezTo>
                  <a:lnTo>
                    <a:pt x="134734" y="394997"/>
                  </a:lnTo>
                  <a:lnTo>
                    <a:pt x="0" y="317305"/>
                  </a:lnTo>
                  <a:lnTo>
                    <a:pt x="527590" y="10626"/>
                  </a:lnTo>
                  <a:cubicBezTo>
                    <a:pt x="561366" y="-3542"/>
                    <a:pt x="599415" y="-3542"/>
                    <a:pt x="633190" y="1062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6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406513" y="5018004"/>
              <a:ext cx="896116" cy="479850"/>
            </a:xfrm>
            <a:custGeom>
              <a:avLst/>
              <a:gdLst>
                <a:gd name="connsiteX0" fmla="*/ 896117 w 896116"/>
                <a:gd name="connsiteY0" fmla="*/ 240845 h 479850"/>
                <a:gd name="connsiteX1" fmla="*/ 503261 w 896116"/>
                <a:gd name="connsiteY1" fmla="*/ 469117 h 479850"/>
                <a:gd name="connsiteX2" fmla="*/ 397661 w 896116"/>
                <a:gd name="connsiteY2" fmla="*/ 469117 h 479850"/>
                <a:gd name="connsiteX3" fmla="*/ 0 w 896116"/>
                <a:gd name="connsiteY3" fmla="*/ 239005 h 479850"/>
                <a:gd name="connsiteX4" fmla="*/ 392856 w 896116"/>
                <a:gd name="connsiteY4" fmla="*/ 10734 h 479850"/>
                <a:gd name="connsiteX5" fmla="*/ 498456 w 896116"/>
                <a:gd name="connsiteY5" fmla="*/ 10734 h 4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116" h="479850">
                  <a:moveTo>
                    <a:pt x="896117" y="240845"/>
                  </a:moveTo>
                  <a:lnTo>
                    <a:pt x="503261" y="469117"/>
                  </a:lnTo>
                  <a:cubicBezTo>
                    <a:pt x="469516" y="483428"/>
                    <a:pt x="431406" y="483428"/>
                    <a:pt x="397661" y="469117"/>
                  </a:cubicBezTo>
                  <a:lnTo>
                    <a:pt x="0" y="239005"/>
                  </a:lnTo>
                  <a:lnTo>
                    <a:pt x="392856" y="10734"/>
                  </a:lnTo>
                  <a:cubicBezTo>
                    <a:pt x="426601" y="-3578"/>
                    <a:pt x="464711" y="-3578"/>
                    <a:pt x="498456" y="10734"/>
                  </a:cubicBezTo>
                  <a:close/>
                </a:path>
              </a:pathLst>
            </a:custGeom>
            <a:solidFill>
              <a:schemeClr val="accent1"/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067811" y="5744207"/>
              <a:ext cx="1573227" cy="911309"/>
            </a:xfrm>
            <a:custGeom>
              <a:avLst/>
              <a:gdLst>
                <a:gd name="connsiteX0" fmla="*/ 1522382 w 1573227"/>
                <a:gd name="connsiteY0" fmla="*/ 384997 h 911309"/>
                <a:gd name="connsiteX1" fmla="*/ 1523097 w 1573227"/>
                <a:gd name="connsiteY1" fmla="*/ 526274 h 911309"/>
                <a:gd name="connsiteX2" fmla="*/ 910966 w 1573227"/>
                <a:gd name="connsiteY2" fmla="*/ 882021 h 911309"/>
                <a:gd name="connsiteX3" fmla="*/ 667054 w 1573227"/>
                <a:gd name="connsiteY3" fmla="*/ 882021 h 911309"/>
                <a:gd name="connsiteX4" fmla="*/ 50935 w 1573227"/>
                <a:gd name="connsiteY4" fmla="*/ 526683 h 911309"/>
                <a:gd name="connsiteX5" fmla="*/ 50117 w 1573227"/>
                <a:gd name="connsiteY5" fmla="*/ 385406 h 911309"/>
                <a:gd name="connsiteX6" fmla="*/ 662351 w 1573227"/>
                <a:gd name="connsiteY6" fmla="*/ 29249 h 911309"/>
                <a:gd name="connsiteX7" fmla="*/ 906366 w 1573227"/>
                <a:gd name="connsiteY7" fmla="*/ 29249 h 91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309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021"/>
                  </a:lnTo>
                  <a:cubicBezTo>
                    <a:pt x="843905" y="921072"/>
                    <a:pt x="734523" y="921072"/>
                    <a:pt x="667054" y="882021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66815" y="5179624"/>
              <a:ext cx="1574929" cy="1157610"/>
            </a:xfrm>
            <a:custGeom>
              <a:avLst/>
              <a:gdLst>
                <a:gd name="connsiteX0" fmla="*/ 1574798 w 1574929"/>
                <a:gd name="connsiteY0" fmla="*/ 5520 h 1157610"/>
                <a:gd name="connsiteX1" fmla="*/ 1574184 w 1574929"/>
                <a:gd name="connsiteY1" fmla="*/ 11040 h 1157610"/>
                <a:gd name="connsiteX2" fmla="*/ 1573060 w 1574929"/>
                <a:gd name="connsiteY2" fmla="*/ 15436 h 1157610"/>
                <a:gd name="connsiteX3" fmla="*/ 1571629 w 1574929"/>
                <a:gd name="connsiteY3" fmla="*/ 20547 h 1157610"/>
                <a:gd name="connsiteX4" fmla="*/ 1569789 w 1574929"/>
                <a:gd name="connsiteY4" fmla="*/ 24739 h 1157610"/>
                <a:gd name="connsiteX5" fmla="*/ 1567335 w 1574929"/>
                <a:gd name="connsiteY5" fmla="*/ 30157 h 1157610"/>
                <a:gd name="connsiteX6" fmla="*/ 1564984 w 1574929"/>
                <a:gd name="connsiteY6" fmla="*/ 34041 h 1157610"/>
                <a:gd name="connsiteX7" fmla="*/ 1560895 w 1574929"/>
                <a:gd name="connsiteY7" fmla="*/ 39971 h 1157610"/>
                <a:gd name="connsiteX8" fmla="*/ 1558135 w 1574929"/>
                <a:gd name="connsiteY8" fmla="*/ 43446 h 1157610"/>
                <a:gd name="connsiteX9" fmla="*/ 1550774 w 1574929"/>
                <a:gd name="connsiteY9" fmla="*/ 51318 h 1157610"/>
                <a:gd name="connsiteX10" fmla="*/ 1548014 w 1574929"/>
                <a:gd name="connsiteY10" fmla="*/ 54180 h 1157610"/>
                <a:gd name="connsiteX11" fmla="*/ 1542699 w 1574929"/>
                <a:gd name="connsiteY11" fmla="*/ 58473 h 1157610"/>
                <a:gd name="connsiteX12" fmla="*/ 1537894 w 1574929"/>
                <a:gd name="connsiteY12" fmla="*/ 62358 h 1157610"/>
                <a:gd name="connsiteX13" fmla="*/ 1531760 w 1574929"/>
                <a:gd name="connsiteY13" fmla="*/ 66447 h 1157610"/>
                <a:gd name="connsiteX14" fmla="*/ 1525116 w 1574929"/>
                <a:gd name="connsiteY14" fmla="*/ 70638 h 1157610"/>
                <a:gd name="connsiteX15" fmla="*/ 912984 w 1574929"/>
                <a:gd name="connsiteY15" fmla="*/ 426795 h 1157610"/>
                <a:gd name="connsiteX16" fmla="*/ 896730 w 1574929"/>
                <a:gd name="connsiteY16" fmla="*/ 434973 h 1157610"/>
                <a:gd name="connsiteX17" fmla="*/ 891823 w 1574929"/>
                <a:gd name="connsiteY17" fmla="*/ 437120 h 1157610"/>
                <a:gd name="connsiteX18" fmla="*/ 878329 w 1574929"/>
                <a:gd name="connsiteY18" fmla="*/ 442231 h 1157610"/>
                <a:gd name="connsiteX19" fmla="*/ 873320 w 1574929"/>
                <a:gd name="connsiteY19" fmla="*/ 443969 h 1157610"/>
                <a:gd name="connsiteX20" fmla="*/ 864529 w 1574929"/>
                <a:gd name="connsiteY20" fmla="*/ 446422 h 1157610"/>
                <a:gd name="connsiteX21" fmla="*/ 857679 w 1574929"/>
                <a:gd name="connsiteY21" fmla="*/ 448262 h 1157610"/>
                <a:gd name="connsiteX22" fmla="*/ 848172 w 1574929"/>
                <a:gd name="connsiteY22" fmla="*/ 450307 h 1157610"/>
                <a:gd name="connsiteX23" fmla="*/ 841630 w 1574929"/>
                <a:gd name="connsiteY23" fmla="*/ 451636 h 1157610"/>
                <a:gd name="connsiteX24" fmla="*/ 822003 w 1574929"/>
                <a:gd name="connsiteY24" fmla="*/ 454396 h 1157610"/>
                <a:gd name="connsiteX25" fmla="*/ 815869 w 1574929"/>
                <a:gd name="connsiteY25" fmla="*/ 454907 h 1157610"/>
                <a:gd name="connsiteX26" fmla="*/ 804215 w 1574929"/>
                <a:gd name="connsiteY26" fmla="*/ 455725 h 1157610"/>
                <a:gd name="connsiteX27" fmla="*/ 796650 w 1574929"/>
                <a:gd name="connsiteY27" fmla="*/ 455725 h 1157610"/>
                <a:gd name="connsiteX28" fmla="*/ 787245 w 1574929"/>
                <a:gd name="connsiteY28" fmla="*/ 455725 h 1157610"/>
                <a:gd name="connsiteX29" fmla="*/ 779374 w 1574929"/>
                <a:gd name="connsiteY29" fmla="*/ 455725 h 1157610"/>
                <a:gd name="connsiteX30" fmla="*/ 770583 w 1574929"/>
                <a:gd name="connsiteY30" fmla="*/ 455725 h 1157610"/>
                <a:gd name="connsiteX31" fmla="*/ 762609 w 1574929"/>
                <a:gd name="connsiteY31" fmla="*/ 455112 h 1157610"/>
                <a:gd name="connsiteX32" fmla="*/ 754022 w 1574929"/>
                <a:gd name="connsiteY32" fmla="*/ 454089 h 1157610"/>
                <a:gd name="connsiteX33" fmla="*/ 746253 w 1574929"/>
                <a:gd name="connsiteY33" fmla="*/ 453067 h 1157610"/>
                <a:gd name="connsiteX34" fmla="*/ 737155 w 1574929"/>
                <a:gd name="connsiteY34" fmla="*/ 451431 h 1157610"/>
                <a:gd name="connsiteX35" fmla="*/ 729897 w 1574929"/>
                <a:gd name="connsiteY35" fmla="*/ 450000 h 1157610"/>
                <a:gd name="connsiteX36" fmla="*/ 719674 w 1574929"/>
                <a:gd name="connsiteY36" fmla="*/ 447342 h 1157610"/>
                <a:gd name="connsiteX37" fmla="*/ 713745 w 1574929"/>
                <a:gd name="connsiteY37" fmla="*/ 445809 h 1157610"/>
                <a:gd name="connsiteX38" fmla="*/ 695242 w 1574929"/>
                <a:gd name="connsiteY38" fmla="*/ 439573 h 1157610"/>
                <a:gd name="connsiteX39" fmla="*/ 692788 w 1574929"/>
                <a:gd name="connsiteY39" fmla="*/ 438449 h 1157610"/>
                <a:gd name="connsiteX40" fmla="*/ 669481 w 1574929"/>
                <a:gd name="connsiteY40" fmla="*/ 427306 h 1157610"/>
                <a:gd name="connsiteX41" fmla="*/ 53260 w 1574929"/>
                <a:gd name="connsiteY41" fmla="*/ 71558 h 1157610"/>
                <a:gd name="connsiteX42" fmla="*/ 2147 w 1574929"/>
                <a:gd name="connsiteY42" fmla="*/ 0 h 1157610"/>
                <a:gd name="connsiteX43" fmla="*/ 0 w 1574929"/>
                <a:gd name="connsiteY43" fmla="*/ 702806 h 1157610"/>
                <a:gd name="connsiteX44" fmla="*/ 51113 w 1574929"/>
                <a:gd name="connsiteY44" fmla="*/ 773853 h 1157610"/>
                <a:gd name="connsiteX45" fmla="*/ 667232 w 1574929"/>
                <a:gd name="connsiteY45" fmla="*/ 1129601 h 1157610"/>
                <a:gd name="connsiteX46" fmla="*/ 690539 w 1574929"/>
                <a:gd name="connsiteY46" fmla="*/ 1140846 h 1157610"/>
                <a:gd name="connsiteX47" fmla="*/ 692073 w 1574929"/>
                <a:gd name="connsiteY47" fmla="*/ 1141561 h 1157610"/>
                <a:gd name="connsiteX48" fmla="*/ 692993 w 1574929"/>
                <a:gd name="connsiteY48" fmla="*/ 1141561 h 1157610"/>
                <a:gd name="connsiteX49" fmla="*/ 711496 w 1574929"/>
                <a:gd name="connsiteY49" fmla="*/ 1147797 h 1157610"/>
                <a:gd name="connsiteX50" fmla="*/ 713029 w 1574929"/>
                <a:gd name="connsiteY50" fmla="*/ 1148308 h 1157610"/>
                <a:gd name="connsiteX51" fmla="*/ 717425 w 1574929"/>
                <a:gd name="connsiteY51" fmla="*/ 1149330 h 1157610"/>
                <a:gd name="connsiteX52" fmla="*/ 727648 w 1574929"/>
                <a:gd name="connsiteY52" fmla="*/ 1151988 h 1157610"/>
                <a:gd name="connsiteX53" fmla="*/ 730510 w 1574929"/>
                <a:gd name="connsiteY53" fmla="*/ 1152704 h 1157610"/>
                <a:gd name="connsiteX54" fmla="*/ 734803 w 1574929"/>
                <a:gd name="connsiteY54" fmla="*/ 1153419 h 1157610"/>
                <a:gd name="connsiteX55" fmla="*/ 743901 w 1574929"/>
                <a:gd name="connsiteY55" fmla="*/ 1155055 h 1157610"/>
                <a:gd name="connsiteX56" fmla="*/ 747582 w 1574929"/>
                <a:gd name="connsiteY56" fmla="*/ 1155668 h 1157610"/>
                <a:gd name="connsiteX57" fmla="*/ 751671 w 1574929"/>
                <a:gd name="connsiteY57" fmla="*/ 1156180 h 1157610"/>
                <a:gd name="connsiteX58" fmla="*/ 760258 w 1574929"/>
                <a:gd name="connsiteY58" fmla="*/ 1157100 h 1157610"/>
                <a:gd name="connsiteX59" fmla="*/ 764347 w 1574929"/>
                <a:gd name="connsiteY59" fmla="*/ 1157100 h 1157610"/>
                <a:gd name="connsiteX60" fmla="*/ 768231 w 1574929"/>
                <a:gd name="connsiteY60" fmla="*/ 1157100 h 1157610"/>
                <a:gd name="connsiteX61" fmla="*/ 777023 w 1574929"/>
                <a:gd name="connsiteY61" fmla="*/ 1157611 h 1157610"/>
                <a:gd name="connsiteX62" fmla="*/ 781419 w 1574929"/>
                <a:gd name="connsiteY62" fmla="*/ 1157611 h 1157610"/>
                <a:gd name="connsiteX63" fmla="*/ 794401 w 1574929"/>
                <a:gd name="connsiteY63" fmla="*/ 1157611 h 1157610"/>
                <a:gd name="connsiteX64" fmla="*/ 799104 w 1574929"/>
                <a:gd name="connsiteY64" fmla="*/ 1157611 h 1157610"/>
                <a:gd name="connsiteX65" fmla="*/ 801864 w 1574929"/>
                <a:gd name="connsiteY65" fmla="*/ 1157611 h 1157610"/>
                <a:gd name="connsiteX66" fmla="*/ 813620 w 1574929"/>
                <a:gd name="connsiteY66" fmla="*/ 1156793 h 1157610"/>
                <a:gd name="connsiteX67" fmla="*/ 818322 w 1574929"/>
                <a:gd name="connsiteY67" fmla="*/ 1156793 h 1157610"/>
                <a:gd name="connsiteX68" fmla="*/ 819651 w 1574929"/>
                <a:gd name="connsiteY68" fmla="*/ 1156793 h 1157610"/>
                <a:gd name="connsiteX69" fmla="*/ 839381 w 1574929"/>
                <a:gd name="connsiteY69" fmla="*/ 1154033 h 1157610"/>
                <a:gd name="connsiteX70" fmla="*/ 840301 w 1574929"/>
                <a:gd name="connsiteY70" fmla="*/ 1154033 h 1157610"/>
                <a:gd name="connsiteX71" fmla="*/ 845821 w 1574929"/>
                <a:gd name="connsiteY71" fmla="*/ 1152806 h 1157610"/>
                <a:gd name="connsiteX72" fmla="*/ 855328 w 1574929"/>
                <a:gd name="connsiteY72" fmla="*/ 1150864 h 1157610"/>
                <a:gd name="connsiteX73" fmla="*/ 862177 w 1574929"/>
                <a:gd name="connsiteY73" fmla="*/ 1149024 h 1157610"/>
                <a:gd name="connsiteX74" fmla="*/ 871071 w 1574929"/>
                <a:gd name="connsiteY74" fmla="*/ 1146468 h 1157610"/>
                <a:gd name="connsiteX75" fmla="*/ 873013 w 1574929"/>
                <a:gd name="connsiteY75" fmla="*/ 1145957 h 1157610"/>
                <a:gd name="connsiteX76" fmla="*/ 876080 w 1574929"/>
                <a:gd name="connsiteY76" fmla="*/ 1144730 h 1157610"/>
                <a:gd name="connsiteX77" fmla="*/ 889574 w 1574929"/>
                <a:gd name="connsiteY77" fmla="*/ 1139619 h 1157610"/>
                <a:gd name="connsiteX78" fmla="*/ 894481 w 1574929"/>
                <a:gd name="connsiteY78" fmla="*/ 1137574 h 1157610"/>
                <a:gd name="connsiteX79" fmla="*/ 910735 w 1574929"/>
                <a:gd name="connsiteY79" fmla="*/ 1129294 h 1157610"/>
                <a:gd name="connsiteX80" fmla="*/ 1523173 w 1574929"/>
                <a:gd name="connsiteY80" fmla="*/ 774364 h 1157610"/>
                <a:gd name="connsiteX81" fmla="*/ 1525218 w 1574929"/>
                <a:gd name="connsiteY81" fmla="*/ 773138 h 1157610"/>
                <a:gd name="connsiteX82" fmla="*/ 1529716 w 1574929"/>
                <a:gd name="connsiteY82" fmla="*/ 770173 h 1157610"/>
                <a:gd name="connsiteX83" fmla="*/ 1535850 w 1574929"/>
                <a:gd name="connsiteY83" fmla="*/ 766084 h 1157610"/>
                <a:gd name="connsiteX84" fmla="*/ 1540756 w 1574929"/>
                <a:gd name="connsiteY84" fmla="*/ 762199 h 1157610"/>
                <a:gd name="connsiteX85" fmla="*/ 1545970 w 1574929"/>
                <a:gd name="connsiteY85" fmla="*/ 757906 h 1157610"/>
                <a:gd name="connsiteX86" fmla="*/ 1546992 w 1574929"/>
                <a:gd name="connsiteY86" fmla="*/ 756986 h 1157610"/>
                <a:gd name="connsiteX87" fmla="*/ 1548832 w 1574929"/>
                <a:gd name="connsiteY87" fmla="*/ 755146 h 1157610"/>
                <a:gd name="connsiteX88" fmla="*/ 1556090 w 1574929"/>
                <a:gd name="connsiteY88" fmla="*/ 747274 h 1157610"/>
                <a:gd name="connsiteX89" fmla="*/ 1557726 w 1574929"/>
                <a:gd name="connsiteY89" fmla="*/ 745536 h 1157610"/>
                <a:gd name="connsiteX90" fmla="*/ 1558953 w 1574929"/>
                <a:gd name="connsiteY90" fmla="*/ 743696 h 1157610"/>
                <a:gd name="connsiteX91" fmla="*/ 1562939 w 1574929"/>
                <a:gd name="connsiteY91" fmla="*/ 737767 h 1157610"/>
                <a:gd name="connsiteX92" fmla="*/ 1564677 w 1574929"/>
                <a:gd name="connsiteY92" fmla="*/ 735212 h 1157610"/>
                <a:gd name="connsiteX93" fmla="*/ 1565291 w 1574929"/>
                <a:gd name="connsiteY93" fmla="*/ 733883 h 1157610"/>
                <a:gd name="connsiteX94" fmla="*/ 1567846 w 1574929"/>
                <a:gd name="connsiteY94" fmla="*/ 728465 h 1157610"/>
                <a:gd name="connsiteX95" fmla="*/ 1569277 w 1574929"/>
                <a:gd name="connsiteY95" fmla="*/ 725398 h 1157610"/>
                <a:gd name="connsiteX96" fmla="*/ 1569277 w 1574929"/>
                <a:gd name="connsiteY96" fmla="*/ 724273 h 1157610"/>
                <a:gd name="connsiteX97" fmla="*/ 1570709 w 1574929"/>
                <a:gd name="connsiteY97" fmla="*/ 719162 h 1157610"/>
                <a:gd name="connsiteX98" fmla="*/ 1571731 w 1574929"/>
                <a:gd name="connsiteY98" fmla="*/ 715686 h 1157610"/>
                <a:gd name="connsiteX99" fmla="*/ 1571731 w 1574929"/>
                <a:gd name="connsiteY99" fmla="*/ 714766 h 1157610"/>
                <a:gd name="connsiteX100" fmla="*/ 1572344 w 1574929"/>
                <a:gd name="connsiteY100" fmla="*/ 709348 h 1157610"/>
                <a:gd name="connsiteX101" fmla="*/ 1572344 w 1574929"/>
                <a:gd name="connsiteY101" fmla="*/ 705770 h 1157610"/>
                <a:gd name="connsiteX102" fmla="*/ 1572344 w 1574929"/>
                <a:gd name="connsiteY102" fmla="*/ 704237 h 1157610"/>
                <a:gd name="connsiteX103" fmla="*/ 1574287 w 1574929"/>
                <a:gd name="connsiteY103" fmla="*/ 1022 h 1157610"/>
                <a:gd name="connsiteX104" fmla="*/ 1574798 w 1574929"/>
                <a:gd name="connsiteY104" fmla="*/ 5520 h 11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574929" h="1157610">
                  <a:moveTo>
                    <a:pt x="1574798" y="5520"/>
                  </a:moveTo>
                  <a:cubicBezTo>
                    <a:pt x="1574798" y="7360"/>
                    <a:pt x="1574798" y="9200"/>
                    <a:pt x="1574184" y="11040"/>
                  </a:cubicBezTo>
                  <a:cubicBezTo>
                    <a:pt x="1573571" y="12880"/>
                    <a:pt x="1573469" y="13903"/>
                    <a:pt x="1573060" y="15436"/>
                  </a:cubicBezTo>
                  <a:cubicBezTo>
                    <a:pt x="1572651" y="16970"/>
                    <a:pt x="1572140" y="18810"/>
                    <a:pt x="1571629" y="20547"/>
                  </a:cubicBezTo>
                  <a:cubicBezTo>
                    <a:pt x="1571118" y="22285"/>
                    <a:pt x="1570402" y="23410"/>
                    <a:pt x="1569789" y="24739"/>
                  </a:cubicBezTo>
                  <a:cubicBezTo>
                    <a:pt x="1569175" y="26068"/>
                    <a:pt x="1568255" y="28419"/>
                    <a:pt x="1567335" y="30157"/>
                  </a:cubicBezTo>
                  <a:cubicBezTo>
                    <a:pt x="1566415" y="31895"/>
                    <a:pt x="1565802" y="32712"/>
                    <a:pt x="1564984" y="34041"/>
                  </a:cubicBezTo>
                  <a:cubicBezTo>
                    <a:pt x="1563727" y="36086"/>
                    <a:pt x="1562357" y="38069"/>
                    <a:pt x="1560895" y="39971"/>
                  </a:cubicBezTo>
                  <a:cubicBezTo>
                    <a:pt x="1560077" y="41197"/>
                    <a:pt x="1559055" y="42322"/>
                    <a:pt x="1558135" y="43446"/>
                  </a:cubicBezTo>
                  <a:cubicBezTo>
                    <a:pt x="1555845" y="46216"/>
                    <a:pt x="1553381" y="48844"/>
                    <a:pt x="1550774" y="51318"/>
                  </a:cubicBezTo>
                  <a:cubicBezTo>
                    <a:pt x="1549854" y="52238"/>
                    <a:pt x="1549037" y="53260"/>
                    <a:pt x="1548014" y="54180"/>
                  </a:cubicBezTo>
                  <a:cubicBezTo>
                    <a:pt x="1546992" y="55100"/>
                    <a:pt x="1544539" y="57042"/>
                    <a:pt x="1542699" y="58473"/>
                  </a:cubicBezTo>
                  <a:lnTo>
                    <a:pt x="1537894" y="62358"/>
                  </a:lnTo>
                  <a:lnTo>
                    <a:pt x="1531760" y="66447"/>
                  </a:lnTo>
                  <a:cubicBezTo>
                    <a:pt x="1529511" y="67878"/>
                    <a:pt x="1527467" y="69309"/>
                    <a:pt x="1525116" y="70638"/>
                  </a:cubicBezTo>
                  <a:lnTo>
                    <a:pt x="912984" y="426795"/>
                  </a:lnTo>
                  <a:cubicBezTo>
                    <a:pt x="907730" y="429821"/>
                    <a:pt x="902301" y="432560"/>
                    <a:pt x="896730" y="434973"/>
                  </a:cubicBezTo>
                  <a:lnTo>
                    <a:pt x="891823" y="437120"/>
                  </a:lnTo>
                  <a:cubicBezTo>
                    <a:pt x="887427" y="438960"/>
                    <a:pt x="882929" y="440698"/>
                    <a:pt x="878329" y="442231"/>
                  </a:cubicBezTo>
                  <a:lnTo>
                    <a:pt x="873320" y="443969"/>
                  </a:lnTo>
                  <a:cubicBezTo>
                    <a:pt x="870458" y="444889"/>
                    <a:pt x="867493" y="445604"/>
                    <a:pt x="864529" y="446422"/>
                  </a:cubicBezTo>
                  <a:lnTo>
                    <a:pt x="857679" y="448262"/>
                  </a:lnTo>
                  <a:cubicBezTo>
                    <a:pt x="854510" y="449080"/>
                    <a:pt x="851341" y="449694"/>
                    <a:pt x="848172" y="450307"/>
                  </a:cubicBezTo>
                  <a:lnTo>
                    <a:pt x="841630" y="451636"/>
                  </a:lnTo>
                  <a:cubicBezTo>
                    <a:pt x="835220" y="452791"/>
                    <a:pt x="828678" y="453711"/>
                    <a:pt x="822003" y="454396"/>
                  </a:cubicBezTo>
                  <a:lnTo>
                    <a:pt x="815869" y="454907"/>
                  </a:lnTo>
                  <a:lnTo>
                    <a:pt x="804215" y="455725"/>
                  </a:lnTo>
                  <a:lnTo>
                    <a:pt x="796650" y="455725"/>
                  </a:lnTo>
                  <a:lnTo>
                    <a:pt x="787245" y="455725"/>
                  </a:lnTo>
                  <a:lnTo>
                    <a:pt x="779374" y="455725"/>
                  </a:lnTo>
                  <a:lnTo>
                    <a:pt x="770583" y="455725"/>
                  </a:lnTo>
                  <a:lnTo>
                    <a:pt x="762609" y="455112"/>
                  </a:lnTo>
                  <a:lnTo>
                    <a:pt x="754022" y="454089"/>
                  </a:lnTo>
                  <a:lnTo>
                    <a:pt x="746253" y="453067"/>
                  </a:lnTo>
                  <a:lnTo>
                    <a:pt x="737155" y="451431"/>
                  </a:lnTo>
                  <a:lnTo>
                    <a:pt x="729897" y="450000"/>
                  </a:lnTo>
                  <a:lnTo>
                    <a:pt x="719674" y="447342"/>
                  </a:lnTo>
                  <a:lnTo>
                    <a:pt x="713745" y="445809"/>
                  </a:lnTo>
                  <a:cubicBezTo>
                    <a:pt x="707407" y="443969"/>
                    <a:pt x="701171" y="441822"/>
                    <a:pt x="695242" y="439573"/>
                  </a:cubicBezTo>
                  <a:lnTo>
                    <a:pt x="692788" y="438449"/>
                  </a:lnTo>
                  <a:cubicBezTo>
                    <a:pt x="684764" y="435290"/>
                    <a:pt x="676974" y="431569"/>
                    <a:pt x="669481" y="427306"/>
                  </a:cubicBezTo>
                  <a:lnTo>
                    <a:pt x="53260" y="71558"/>
                  </a:lnTo>
                  <a:cubicBezTo>
                    <a:pt x="19321" y="51931"/>
                    <a:pt x="2147" y="26170"/>
                    <a:pt x="2147" y="0"/>
                  </a:cubicBezTo>
                  <a:lnTo>
                    <a:pt x="0" y="702806"/>
                  </a:lnTo>
                  <a:cubicBezTo>
                    <a:pt x="0" y="728465"/>
                    <a:pt x="16867" y="753919"/>
                    <a:pt x="51113" y="773853"/>
                  </a:cubicBezTo>
                  <a:lnTo>
                    <a:pt x="667232" y="1129601"/>
                  </a:lnTo>
                  <a:cubicBezTo>
                    <a:pt x="674745" y="1133853"/>
                    <a:pt x="682535" y="1137615"/>
                    <a:pt x="690539" y="1140846"/>
                  </a:cubicBezTo>
                  <a:lnTo>
                    <a:pt x="692073" y="1141561"/>
                  </a:lnTo>
                  <a:lnTo>
                    <a:pt x="692993" y="1141561"/>
                  </a:lnTo>
                  <a:cubicBezTo>
                    <a:pt x="699024" y="1143912"/>
                    <a:pt x="705158" y="1145957"/>
                    <a:pt x="711496" y="1147797"/>
                  </a:cubicBezTo>
                  <a:lnTo>
                    <a:pt x="713029" y="1148308"/>
                  </a:lnTo>
                  <a:lnTo>
                    <a:pt x="717425" y="1149330"/>
                  </a:lnTo>
                  <a:cubicBezTo>
                    <a:pt x="721003" y="1150353"/>
                    <a:pt x="724479" y="1151170"/>
                    <a:pt x="727648" y="1151988"/>
                  </a:cubicBezTo>
                  <a:lnTo>
                    <a:pt x="730510" y="1152704"/>
                  </a:lnTo>
                  <a:lnTo>
                    <a:pt x="734803" y="1153419"/>
                  </a:lnTo>
                  <a:lnTo>
                    <a:pt x="743901" y="1155055"/>
                  </a:lnTo>
                  <a:lnTo>
                    <a:pt x="747582" y="1155668"/>
                  </a:lnTo>
                  <a:lnTo>
                    <a:pt x="751671" y="1156180"/>
                  </a:lnTo>
                  <a:lnTo>
                    <a:pt x="760258" y="1157100"/>
                  </a:lnTo>
                  <a:lnTo>
                    <a:pt x="764347" y="1157100"/>
                  </a:lnTo>
                  <a:lnTo>
                    <a:pt x="768231" y="1157100"/>
                  </a:lnTo>
                  <a:lnTo>
                    <a:pt x="777023" y="1157611"/>
                  </a:lnTo>
                  <a:lnTo>
                    <a:pt x="781419" y="1157611"/>
                  </a:lnTo>
                  <a:lnTo>
                    <a:pt x="794401" y="1157611"/>
                  </a:lnTo>
                  <a:cubicBezTo>
                    <a:pt x="795935" y="1157611"/>
                    <a:pt x="797570" y="1157611"/>
                    <a:pt x="799104" y="1157611"/>
                  </a:cubicBezTo>
                  <a:lnTo>
                    <a:pt x="801864" y="1157611"/>
                  </a:lnTo>
                  <a:lnTo>
                    <a:pt x="813620" y="1156793"/>
                  </a:lnTo>
                  <a:lnTo>
                    <a:pt x="818322" y="1156793"/>
                  </a:lnTo>
                  <a:lnTo>
                    <a:pt x="819651" y="1156793"/>
                  </a:lnTo>
                  <a:cubicBezTo>
                    <a:pt x="826296" y="1156077"/>
                    <a:pt x="832839" y="1155260"/>
                    <a:pt x="839381" y="1154033"/>
                  </a:cubicBezTo>
                  <a:lnTo>
                    <a:pt x="840301" y="1154033"/>
                  </a:lnTo>
                  <a:lnTo>
                    <a:pt x="845821" y="1152806"/>
                  </a:lnTo>
                  <a:lnTo>
                    <a:pt x="855328" y="1150864"/>
                  </a:lnTo>
                  <a:lnTo>
                    <a:pt x="862177" y="1149024"/>
                  </a:lnTo>
                  <a:lnTo>
                    <a:pt x="871071" y="1146468"/>
                  </a:lnTo>
                  <a:lnTo>
                    <a:pt x="873013" y="1145957"/>
                  </a:lnTo>
                  <a:lnTo>
                    <a:pt x="876080" y="1144730"/>
                  </a:lnTo>
                  <a:cubicBezTo>
                    <a:pt x="880680" y="1143197"/>
                    <a:pt x="885178" y="1141459"/>
                    <a:pt x="889574" y="1139619"/>
                  </a:cubicBezTo>
                  <a:lnTo>
                    <a:pt x="894481" y="1137574"/>
                  </a:lnTo>
                  <a:cubicBezTo>
                    <a:pt x="900042" y="1135100"/>
                    <a:pt x="905470" y="1132340"/>
                    <a:pt x="910735" y="1129294"/>
                  </a:cubicBezTo>
                  <a:lnTo>
                    <a:pt x="1523173" y="774364"/>
                  </a:lnTo>
                  <a:lnTo>
                    <a:pt x="1525218" y="773138"/>
                  </a:lnTo>
                  <a:cubicBezTo>
                    <a:pt x="1526854" y="772217"/>
                    <a:pt x="1528183" y="771195"/>
                    <a:pt x="1529716" y="770173"/>
                  </a:cubicBezTo>
                  <a:cubicBezTo>
                    <a:pt x="1531249" y="769151"/>
                    <a:pt x="1533907" y="767515"/>
                    <a:pt x="1535850" y="766084"/>
                  </a:cubicBezTo>
                  <a:cubicBezTo>
                    <a:pt x="1537792" y="764653"/>
                    <a:pt x="1539121" y="763528"/>
                    <a:pt x="1540756" y="762199"/>
                  </a:cubicBezTo>
                  <a:lnTo>
                    <a:pt x="1545970" y="757906"/>
                  </a:lnTo>
                  <a:lnTo>
                    <a:pt x="1546992" y="756986"/>
                  </a:lnTo>
                  <a:lnTo>
                    <a:pt x="1548832" y="755146"/>
                  </a:lnTo>
                  <a:cubicBezTo>
                    <a:pt x="1551388" y="752651"/>
                    <a:pt x="1553811" y="750024"/>
                    <a:pt x="1556090" y="747274"/>
                  </a:cubicBezTo>
                  <a:lnTo>
                    <a:pt x="1557726" y="745536"/>
                  </a:lnTo>
                  <a:cubicBezTo>
                    <a:pt x="1558104" y="744903"/>
                    <a:pt x="1558513" y="744289"/>
                    <a:pt x="1558953" y="743696"/>
                  </a:cubicBezTo>
                  <a:cubicBezTo>
                    <a:pt x="1560384" y="741754"/>
                    <a:pt x="1561713" y="739710"/>
                    <a:pt x="1562939" y="737767"/>
                  </a:cubicBezTo>
                  <a:cubicBezTo>
                    <a:pt x="1564166" y="735825"/>
                    <a:pt x="1564166" y="736029"/>
                    <a:pt x="1564677" y="735212"/>
                  </a:cubicBezTo>
                  <a:lnTo>
                    <a:pt x="1565291" y="733883"/>
                  </a:lnTo>
                  <a:cubicBezTo>
                    <a:pt x="1566211" y="732145"/>
                    <a:pt x="1567028" y="730305"/>
                    <a:pt x="1567846" y="728465"/>
                  </a:cubicBezTo>
                  <a:cubicBezTo>
                    <a:pt x="1568664" y="726625"/>
                    <a:pt x="1568869" y="726420"/>
                    <a:pt x="1569277" y="725398"/>
                  </a:cubicBezTo>
                  <a:lnTo>
                    <a:pt x="1569277" y="724273"/>
                  </a:lnTo>
                  <a:cubicBezTo>
                    <a:pt x="1569860" y="722597"/>
                    <a:pt x="1570341" y="720890"/>
                    <a:pt x="1570709" y="719162"/>
                  </a:cubicBezTo>
                  <a:cubicBezTo>
                    <a:pt x="1570709" y="718038"/>
                    <a:pt x="1571526" y="716811"/>
                    <a:pt x="1571731" y="715686"/>
                  </a:cubicBezTo>
                  <a:cubicBezTo>
                    <a:pt x="1571782" y="715380"/>
                    <a:pt x="1571782" y="715073"/>
                    <a:pt x="1571731" y="714766"/>
                  </a:cubicBezTo>
                  <a:cubicBezTo>
                    <a:pt x="1572078" y="712977"/>
                    <a:pt x="1572283" y="711168"/>
                    <a:pt x="1572344" y="709348"/>
                  </a:cubicBezTo>
                  <a:cubicBezTo>
                    <a:pt x="1572344" y="708122"/>
                    <a:pt x="1572344" y="706895"/>
                    <a:pt x="1572344" y="705770"/>
                  </a:cubicBezTo>
                  <a:cubicBezTo>
                    <a:pt x="1572344" y="704646"/>
                    <a:pt x="1572344" y="704748"/>
                    <a:pt x="1572344" y="704237"/>
                  </a:cubicBezTo>
                  <a:lnTo>
                    <a:pt x="1574287" y="1022"/>
                  </a:lnTo>
                  <a:cubicBezTo>
                    <a:pt x="1575207" y="2147"/>
                    <a:pt x="1574900" y="3885"/>
                    <a:pt x="1574798" y="5520"/>
                  </a:cubicBezTo>
                  <a:close/>
                </a:path>
              </a:pathLst>
            </a:custGeom>
            <a:gradFill>
              <a:gsLst>
                <a:gs pos="20000">
                  <a:srgbClr val="E0E6FD"/>
                </a:gs>
                <a:gs pos="52000">
                  <a:srgbClr val="FFFFFF"/>
                </a:gs>
                <a:gs pos="73000">
                  <a:srgbClr val="FCFDFF"/>
                </a:gs>
                <a:gs pos="85000">
                  <a:srgbClr val="F4F6FE"/>
                </a:gs>
                <a:gs pos="95000">
                  <a:srgbClr val="E6EBFE"/>
                </a:gs>
                <a:gs pos="100000">
                  <a:srgbClr val="DBE2FD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838624" y="4689559"/>
              <a:ext cx="1356033" cy="632866"/>
            </a:xfrm>
            <a:custGeom>
              <a:avLst/>
              <a:gdLst>
                <a:gd name="connsiteX0" fmla="*/ 0 w 1356033"/>
                <a:gd name="connsiteY0" fmla="*/ 620403 h 632866"/>
                <a:gd name="connsiteX1" fmla="*/ 374660 w 1356033"/>
                <a:gd name="connsiteY1" fmla="*/ 193608 h 632866"/>
                <a:gd name="connsiteX2" fmla="*/ 1356033 w 1356033"/>
                <a:gd name="connsiteY2" fmla="*/ 283669 h 632866"/>
                <a:gd name="connsiteX3" fmla="*/ 602113 w 1356033"/>
                <a:gd name="connsiteY3" fmla="*/ 382113 h 632866"/>
                <a:gd name="connsiteX4" fmla="*/ 0 w 1356033"/>
                <a:gd name="connsiteY4" fmla="*/ 620403 h 63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033" h="632866">
                  <a:moveTo>
                    <a:pt x="0" y="620403"/>
                  </a:moveTo>
                  <a:cubicBezTo>
                    <a:pt x="0" y="620403"/>
                    <a:pt x="289505" y="484953"/>
                    <a:pt x="374660" y="193608"/>
                  </a:cubicBezTo>
                  <a:cubicBezTo>
                    <a:pt x="459814" y="-97737"/>
                    <a:pt x="1023900" y="-54291"/>
                    <a:pt x="1356033" y="283669"/>
                  </a:cubicBezTo>
                  <a:cubicBezTo>
                    <a:pt x="1356033" y="283669"/>
                    <a:pt x="1041380" y="509078"/>
                    <a:pt x="602113" y="382113"/>
                  </a:cubicBezTo>
                  <a:cubicBezTo>
                    <a:pt x="403999" y="325276"/>
                    <a:pt x="94764" y="705455"/>
                    <a:pt x="0" y="6204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37602" y="4282605"/>
              <a:ext cx="1081657" cy="1035432"/>
            </a:xfrm>
            <a:custGeom>
              <a:avLst/>
              <a:gdLst>
                <a:gd name="connsiteX0" fmla="*/ 0 w 1081657"/>
                <a:gd name="connsiteY0" fmla="*/ 1035433 h 1035432"/>
                <a:gd name="connsiteX1" fmla="*/ 262108 w 1081657"/>
                <a:gd name="connsiteY1" fmla="*/ 333752 h 1035432"/>
                <a:gd name="connsiteX2" fmla="*/ 1081658 w 1081657"/>
                <a:gd name="connsiteY2" fmla="*/ 189101 h 1035432"/>
                <a:gd name="connsiteX3" fmla="*/ 491607 w 1081657"/>
                <a:gd name="connsiteY3" fmla="*/ 430764 h 1035432"/>
                <a:gd name="connsiteX4" fmla="*/ 0 w 1081657"/>
                <a:gd name="connsiteY4" fmla="*/ 1035433 h 103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035432">
                  <a:moveTo>
                    <a:pt x="0" y="1035433"/>
                  </a:moveTo>
                  <a:cubicBezTo>
                    <a:pt x="0" y="1035433"/>
                    <a:pt x="260780" y="637262"/>
                    <a:pt x="262108" y="333752"/>
                  </a:cubicBezTo>
                  <a:cubicBezTo>
                    <a:pt x="263437" y="30242"/>
                    <a:pt x="753715" y="-163170"/>
                    <a:pt x="1081658" y="189101"/>
                  </a:cubicBezTo>
                  <a:cubicBezTo>
                    <a:pt x="1081658" y="189101"/>
                    <a:pt x="948763" y="431480"/>
                    <a:pt x="491607" y="430764"/>
                  </a:cubicBezTo>
                  <a:cubicBezTo>
                    <a:pt x="285621" y="430560"/>
                    <a:pt x="184519" y="972053"/>
                    <a:pt x="0" y="103543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797959" y="4048452"/>
              <a:ext cx="1081657" cy="1269585"/>
            </a:xfrm>
            <a:custGeom>
              <a:avLst/>
              <a:gdLst>
                <a:gd name="connsiteX0" fmla="*/ 1081658 w 1081657"/>
                <a:gd name="connsiteY0" fmla="*/ 1269586 h 1269585"/>
                <a:gd name="connsiteX1" fmla="*/ 860644 w 1081657"/>
                <a:gd name="connsiteY1" fmla="*/ 501253 h 1269585"/>
                <a:gd name="connsiteX2" fmla="*/ 0 w 1081657"/>
                <a:gd name="connsiteY2" fmla="*/ 46448 h 1269585"/>
                <a:gd name="connsiteX3" fmla="*/ 647093 w 1081657"/>
                <a:gd name="connsiteY3" fmla="*/ 594177 h 1269585"/>
                <a:gd name="connsiteX4" fmla="*/ 1081658 w 1081657"/>
                <a:gd name="connsiteY4" fmla="*/ 1269586 h 126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269585">
                  <a:moveTo>
                    <a:pt x="1081658" y="1269586"/>
                  </a:moveTo>
                  <a:cubicBezTo>
                    <a:pt x="1081658" y="1269586"/>
                    <a:pt x="812598" y="801492"/>
                    <a:pt x="860644" y="501253"/>
                  </a:cubicBezTo>
                  <a:cubicBezTo>
                    <a:pt x="916664" y="154910"/>
                    <a:pt x="339289" y="-111083"/>
                    <a:pt x="0" y="46448"/>
                  </a:cubicBezTo>
                  <a:cubicBezTo>
                    <a:pt x="0" y="46448"/>
                    <a:pt x="161313" y="667882"/>
                    <a:pt x="647093" y="594177"/>
                  </a:cubicBezTo>
                  <a:cubicBezTo>
                    <a:pt x="850421" y="563304"/>
                    <a:pt x="897037" y="1206206"/>
                    <a:pt x="1081658" y="12695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74812" y="3428999"/>
              <a:ext cx="810750" cy="1866243"/>
            </a:xfrm>
            <a:custGeom>
              <a:avLst/>
              <a:gdLst>
                <a:gd name="connsiteX0" fmla="*/ 176999 w 810750"/>
                <a:gd name="connsiteY0" fmla="*/ 1866243 h 1866243"/>
                <a:gd name="connsiteX1" fmla="*/ 68435 w 810750"/>
                <a:gd name="connsiteY1" fmla="*/ 909610 h 1866243"/>
                <a:gd name="connsiteX2" fmla="*/ 810088 w 810750"/>
                <a:gd name="connsiteY2" fmla="*/ 0 h 1866243"/>
                <a:gd name="connsiteX3" fmla="*/ 376034 w 810750"/>
                <a:gd name="connsiteY3" fmla="*/ 960927 h 1866243"/>
                <a:gd name="connsiteX4" fmla="*/ 176999 w 810750"/>
                <a:gd name="connsiteY4" fmla="*/ 1866243 h 18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50" h="1866243">
                  <a:moveTo>
                    <a:pt x="176999" y="1866243"/>
                  </a:moveTo>
                  <a:cubicBezTo>
                    <a:pt x="176999" y="1866243"/>
                    <a:pt x="229953" y="1166607"/>
                    <a:pt x="68435" y="909610"/>
                  </a:cubicBezTo>
                  <a:cubicBezTo>
                    <a:pt x="-212074" y="462983"/>
                    <a:pt x="436348" y="2249"/>
                    <a:pt x="810088" y="0"/>
                  </a:cubicBezTo>
                  <a:cubicBezTo>
                    <a:pt x="810088" y="0"/>
                    <a:pt x="846685" y="820264"/>
                    <a:pt x="376034" y="960927"/>
                  </a:cubicBezTo>
                  <a:cubicBezTo>
                    <a:pt x="178635" y="1020014"/>
                    <a:pt x="316845" y="1730078"/>
                    <a:pt x="176999" y="18662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3891" y="4549723"/>
              <a:ext cx="1355726" cy="773009"/>
            </a:xfrm>
            <a:custGeom>
              <a:avLst/>
              <a:gdLst>
                <a:gd name="connsiteX0" fmla="*/ 1355727 w 1355726"/>
                <a:gd name="connsiteY0" fmla="*/ 762284 h 773009"/>
                <a:gd name="connsiteX1" fmla="*/ 981373 w 1355726"/>
                <a:gd name="connsiteY1" fmla="*/ 193599 h 773009"/>
                <a:gd name="connsiteX2" fmla="*/ 0 w 1355726"/>
                <a:gd name="connsiteY2" fmla="*/ 283763 h 773009"/>
                <a:gd name="connsiteX3" fmla="*/ 805544 w 1355726"/>
                <a:gd name="connsiteY3" fmla="*/ 458263 h 773009"/>
                <a:gd name="connsiteX4" fmla="*/ 1355727 w 1355726"/>
                <a:gd name="connsiteY4" fmla="*/ 762284 h 77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26" h="773009">
                  <a:moveTo>
                    <a:pt x="1355727" y="762284"/>
                  </a:moveTo>
                  <a:cubicBezTo>
                    <a:pt x="1355727" y="762284"/>
                    <a:pt x="1066324" y="484944"/>
                    <a:pt x="981373" y="193599"/>
                  </a:cubicBezTo>
                  <a:cubicBezTo>
                    <a:pt x="896423" y="-97746"/>
                    <a:pt x="332236" y="-54300"/>
                    <a:pt x="0" y="283763"/>
                  </a:cubicBezTo>
                  <a:cubicBezTo>
                    <a:pt x="0" y="283763"/>
                    <a:pt x="366277" y="585228"/>
                    <a:pt x="805544" y="458263"/>
                  </a:cubicBezTo>
                  <a:cubicBezTo>
                    <a:pt x="1003454" y="401016"/>
                    <a:pt x="1261065" y="846927"/>
                    <a:pt x="1355727" y="762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00503" y="5130498"/>
              <a:ext cx="782998" cy="947592"/>
            </a:xfrm>
            <a:custGeom>
              <a:avLst/>
              <a:gdLst>
                <a:gd name="connsiteX0" fmla="*/ 782999 w 782998"/>
                <a:gd name="connsiteY0" fmla="*/ 178340 h 947592"/>
                <a:gd name="connsiteX1" fmla="*/ 490938 w 782998"/>
                <a:gd name="connsiteY1" fmla="*/ 159 h 947592"/>
                <a:gd name="connsiteX2" fmla="*/ 82646 w 782998"/>
                <a:gd name="connsiteY2" fmla="*/ 947593 h 947592"/>
                <a:gd name="connsiteX3" fmla="*/ 513530 w 782998"/>
                <a:gd name="connsiteY3" fmla="*/ 278521 h 947592"/>
                <a:gd name="connsiteX4" fmla="*/ 782999 w 782998"/>
                <a:gd name="connsiteY4" fmla="*/ 178340 h 9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998" h="947592">
                  <a:moveTo>
                    <a:pt x="782999" y="178340"/>
                  </a:moveTo>
                  <a:cubicBezTo>
                    <a:pt x="782999" y="178340"/>
                    <a:pt x="653989" y="3839"/>
                    <a:pt x="490938" y="159"/>
                  </a:cubicBezTo>
                  <a:cubicBezTo>
                    <a:pt x="45947" y="-10063"/>
                    <a:pt x="-113424" y="473876"/>
                    <a:pt x="82646" y="947593"/>
                  </a:cubicBezTo>
                  <a:cubicBezTo>
                    <a:pt x="82646" y="947593"/>
                    <a:pt x="432056" y="728522"/>
                    <a:pt x="513530" y="278521"/>
                  </a:cubicBezTo>
                  <a:cubicBezTo>
                    <a:pt x="561270" y="15902"/>
                    <a:pt x="760714" y="243764"/>
                    <a:pt x="782999" y="1783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标题"/>
          <p:cNvSpPr txBox="1"/>
          <p:nvPr>
            <p:custDataLst>
              <p:tags r:id="rId2"/>
            </p:custDataLst>
          </p:nvPr>
        </p:nvSpPr>
        <p:spPr>
          <a:xfrm>
            <a:off x="1517186" y="2655034"/>
            <a:ext cx="9157626" cy="73043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4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GB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副标题"/>
          <p:cNvSpPr txBox="1"/>
          <p:nvPr>
            <p:custDataLst>
              <p:tags r:id="rId3"/>
            </p:custDataLst>
          </p:nvPr>
        </p:nvSpPr>
        <p:spPr>
          <a:xfrm>
            <a:off x="2327909" y="3444844"/>
            <a:ext cx="7536180" cy="321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5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en-GB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277094" y="1786005"/>
            <a:ext cx="1637811" cy="928948"/>
          </a:xfrm>
          <a:prstGeom prst="rect">
            <a:avLst/>
          </a:prstGeom>
          <a:noFill/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50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6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59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60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2" grpId="0" animBg="1"/>
      <p:bldP spid="12" grpId="0"/>
      <p:bldP spid="29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8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9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10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2"/>
            <p:cNvSpPr/>
            <p:nvPr>
              <p:custDataLst>
                <p:tags r:id="rId11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1"/>
            <p:cNvSpPr/>
            <p:nvPr>
              <p:custDataLst>
                <p:tags r:id="rId12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!!平滑8"/>
          <p:cNvSpPr/>
          <p:nvPr>
            <p:custDataLst>
              <p:tags r:id="rId3"/>
            </p:custDataLst>
          </p:nvPr>
        </p:nvSpPr>
        <p:spPr>
          <a:xfrm>
            <a:off x="10980550" y="814285"/>
            <a:ext cx="942007" cy="1015401"/>
          </a:xfrm>
          <a:custGeom>
            <a:avLst/>
            <a:gdLst>
              <a:gd name="connsiteX0" fmla="*/ 1323703 w 2647409"/>
              <a:gd name="connsiteY0" fmla="*/ 0 h 2853675"/>
              <a:gd name="connsiteX1" fmla="*/ 1598838 w 2647409"/>
              <a:gd name="connsiteY1" fmla="*/ 72551 h 2853675"/>
              <a:gd name="connsiteX2" fmla="*/ 2372274 w 2647409"/>
              <a:gd name="connsiteY2" fmla="*/ 513904 h 2853675"/>
              <a:gd name="connsiteX3" fmla="*/ 2647409 w 2647409"/>
              <a:gd name="connsiteY3" fmla="*/ 985485 h 2853675"/>
              <a:gd name="connsiteX4" fmla="*/ 2647409 w 2647409"/>
              <a:gd name="connsiteY4" fmla="*/ 1868190 h 2853675"/>
              <a:gd name="connsiteX5" fmla="*/ 2372274 w 2647409"/>
              <a:gd name="connsiteY5" fmla="*/ 2339772 h 2853675"/>
              <a:gd name="connsiteX6" fmla="*/ 1598838 w 2647409"/>
              <a:gd name="connsiteY6" fmla="*/ 2781124 h 2853675"/>
              <a:gd name="connsiteX7" fmla="*/ 1048568 w 2647409"/>
              <a:gd name="connsiteY7" fmla="*/ 2781124 h 2853675"/>
              <a:gd name="connsiteX8" fmla="*/ 275135 w 2647409"/>
              <a:gd name="connsiteY8" fmla="*/ 2339772 h 2853675"/>
              <a:gd name="connsiteX9" fmla="*/ 0 w 2647409"/>
              <a:gd name="connsiteY9" fmla="*/ 1868190 h 2853675"/>
              <a:gd name="connsiteX10" fmla="*/ 0 w 2647409"/>
              <a:gd name="connsiteY10" fmla="*/ 985485 h 2853675"/>
              <a:gd name="connsiteX11" fmla="*/ 275135 w 2647409"/>
              <a:gd name="connsiteY11" fmla="*/ 513904 h 2853675"/>
              <a:gd name="connsiteX12" fmla="*/ 1048568 w 2647409"/>
              <a:gd name="connsiteY12" fmla="*/ 72551 h 2853675"/>
              <a:gd name="connsiteX13" fmla="*/ 1323703 w 2647409"/>
              <a:gd name="connsiteY13" fmla="*/ 0 h 285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7409" h="2853675">
                <a:moveTo>
                  <a:pt x="1323703" y="0"/>
                </a:moveTo>
                <a:cubicBezTo>
                  <a:pt x="1418472" y="0"/>
                  <a:pt x="1513240" y="24184"/>
                  <a:pt x="1598838" y="72551"/>
                </a:cubicBezTo>
                <a:lnTo>
                  <a:pt x="2372274" y="513904"/>
                </a:lnTo>
                <a:cubicBezTo>
                  <a:pt x="2543469" y="610638"/>
                  <a:pt x="2647409" y="792016"/>
                  <a:pt x="2647409" y="985485"/>
                </a:cubicBezTo>
                <a:lnTo>
                  <a:pt x="2647409" y="1868190"/>
                </a:lnTo>
                <a:cubicBezTo>
                  <a:pt x="2647409" y="2064684"/>
                  <a:pt x="2543469" y="2243037"/>
                  <a:pt x="2372274" y="2339772"/>
                </a:cubicBezTo>
                <a:lnTo>
                  <a:pt x="1598838" y="2781124"/>
                </a:lnTo>
                <a:cubicBezTo>
                  <a:pt x="1427643" y="2877859"/>
                  <a:pt x="1219763" y="2877859"/>
                  <a:pt x="1048568" y="2781124"/>
                </a:cubicBezTo>
                <a:lnTo>
                  <a:pt x="275135" y="2339772"/>
                </a:lnTo>
                <a:cubicBezTo>
                  <a:pt x="103940" y="2243037"/>
                  <a:pt x="0" y="2061660"/>
                  <a:pt x="0" y="1868190"/>
                </a:cubicBezTo>
                <a:lnTo>
                  <a:pt x="0" y="985485"/>
                </a:lnTo>
                <a:cubicBezTo>
                  <a:pt x="0" y="788994"/>
                  <a:pt x="103940" y="610638"/>
                  <a:pt x="275135" y="513904"/>
                </a:cubicBezTo>
                <a:lnTo>
                  <a:pt x="1048568" y="72551"/>
                </a:lnTo>
                <a:cubicBezTo>
                  <a:pt x="1134166" y="24184"/>
                  <a:pt x="1228934" y="0"/>
                  <a:pt x="1323703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4"/>
            </p:custDataLst>
          </p:nvPr>
        </p:nvSpPr>
        <p:spPr>
          <a:xfrm>
            <a:off x="713740" y="897747"/>
            <a:ext cx="4578985" cy="58356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 indent="0" fontAlgn="auto"/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修改测试流程</a:t>
            </a:r>
            <a:endParaRPr lang="en-US" sz="3200" b="1" spc="100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Poppins" panose="00000500000000000000" pitchFamily="2" charset="0"/>
              <a:sym typeface="思源黑体 CN" panose="020B0500000000000000" pitchFamily="34" charset="-122"/>
            </a:endParaRPr>
          </a:p>
        </p:txBody>
      </p:sp>
      <p:sp>
        <p:nvSpPr>
          <p:cNvPr id="13" name="内容"/>
          <p:cNvSpPr/>
          <p:nvPr>
            <p:custDataLst>
              <p:tags r:id="rId5"/>
            </p:custDataLst>
          </p:nvPr>
        </p:nvSpPr>
        <p:spPr>
          <a:xfrm>
            <a:off x="713740" y="1830387"/>
            <a:ext cx="4615815" cy="347590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b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更早地介入测试</a:t>
            </a:r>
            <a:r>
              <a:rPr lang="zh-CN" altLang="en-US" sz="12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一般情况下，测试工作往往在开发阶段结束后才会开始，这时候可能会出现一些严重的问题，导致测试效率降低，同时也影响整个项目的进度。因此，应该在开发过程中尽可能早地介入测试，及时发现和解决一些问题，提高测试效率，保证项目进度。
</a:t>
            </a:r>
            <a:r>
              <a:rPr lang="en-US" altLang="zh-CN" sz="1400" b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2. </a:t>
            </a:r>
            <a:r>
              <a:rPr lang="zh-CN" altLang="en-US" sz="1400" b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引入自动化测试</a:t>
            </a:r>
            <a:r>
              <a:rPr lang="zh-CN" altLang="en-US" sz="120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
传统的手动测试工作效率低，可能会出现被遗漏的测试用例，同时也容易出现一些人疏忽或疲劳导致的错误判断，影响测试效果。因此，需要引入自动化测试，可以有效减少人力资源的需求，提高测试效率和精度。同时，在软件测试中引入自动化测试还可以使得测试结果更为客观、数据化，使得测试报告更为规范、易于管理。</a:t>
            </a:r>
            <a:endParaRPr lang="it-IT" sz="1200" dirty="0">
              <a:latin typeface="思源黑体 CN" panose="020B0500000000000000" pitchFamily="34" charset="-122"/>
              <a:ea typeface="思源黑体 CN" panose="020B0500000000000000" pitchFamily="34" charset="-122"/>
              <a:cs typeface="Open Sans" panose="020B0606030504020204" pitchFamily="34" charset="0"/>
              <a:sym typeface="思源黑体 CN" panose="020B0500000000000000" pitchFamily="34" charset="-122"/>
            </a:endParaRPr>
          </a:p>
        </p:txBody>
      </p:sp>
      <p:sp>
        <p:nvSpPr>
          <p:cNvPr id="7" name="图片1"/>
          <p:cNvSpPr/>
          <p:nvPr>
            <p:custDataLst>
              <p:tags r:id="rId6"/>
            </p:custDataLst>
          </p:nvPr>
        </p:nvSpPr>
        <p:spPr>
          <a:xfrm>
            <a:off x="5784850" y="1360113"/>
            <a:ext cx="2778125" cy="4488815"/>
          </a:xfrm>
          <a:prstGeom prst="roundRect">
            <a:avLst>
              <a:gd name="adj" fmla="val 13860"/>
            </a:avLst>
          </a:prstGeom>
          <a:blipFill dpi="0" rotWithShape="0">
            <a:blip r:embed="rId15"/>
            <a:srcRect/>
            <a:stretch>
              <a:fillRect l="-30788" r="-30788"/>
            </a:stretch>
          </a:blipFill>
          <a:ln w="36195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图片2"/>
          <p:cNvSpPr/>
          <p:nvPr>
            <p:custDataLst>
              <p:tags r:id="rId7"/>
            </p:custDataLst>
          </p:nvPr>
        </p:nvSpPr>
        <p:spPr>
          <a:xfrm>
            <a:off x="9055100" y="1360113"/>
            <a:ext cx="2778125" cy="4488815"/>
          </a:xfrm>
          <a:prstGeom prst="roundRect">
            <a:avLst>
              <a:gd name="adj" fmla="val 13860"/>
            </a:avLst>
          </a:prstGeom>
          <a:blipFill dpi="0" rotWithShape="0">
            <a:blip r:embed="rId16"/>
            <a:srcRect/>
            <a:stretch>
              <a:fillRect l="-30788" r="-30788"/>
            </a:stretch>
          </a:blipFill>
          <a:ln w="36195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3" grpId="0" animBg="1"/>
      <p:bldP spid="2" grpId="0"/>
      <p:bldP spid="13" grpId="0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平滑2"/>
          <p:cNvSpPr/>
          <p:nvPr>
            <p:custDataLst>
              <p:tags r:id="rId2"/>
            </p:custDataLst>
          </p:nvPr>
        </p:nvSpPr>
        <p:spPr>
          <a:xfrm rot="16200000">
            <a:off x="8784622" y="-621842"/>
            <a:ext cx="2244903" cy="2245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!!平滑3"/>
          <p:cNvSpPr/>
          <p:nvPr>
            <p:custDataLst>
              <p:tags r:id="rId3"/>
            </p:custDataLst>
          </p:nvPr>
        </p:nvSpPr>
        <p:spPr>
          <a:xfrm rot="16200000">
            <a:off x="8331655" y="5011848"/>
            <a:ext cx="2689256" cy="26899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!!平滑4"/>
          <p:cNvSpPr/>
          <p:nvPr>
            <p:custDataLst>
              <p:tags r:id="rId4"/>
            </p:custDataLst>
          </p:nvPr>
        </p:nvSpPr>
        <p:spPr>
          <a:xfrm rot="16200000">
            <a:off x="7465823" y="6039236"/>
            <a:ext cx="1318377" cy="13187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!!平滑1"/>
          <p:cNvSpPr/>
          <p:nvPr>
            <p:custDataLst>
              <p:tags r:id="rId5"/>
            </p:custDataLst>
          </p:nvPr>
        </p:nvSpPr>
        <p:spPr>
          <a:xfrm rot="16200000">
            <a:off x="-512013" y="6102415"/>
            <a:ext cx="1644180" cy="1644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!!平滑9"/>
          <p:cNvSpPr/>
          <p:nvPr>
            <p:custDataLst>
              <p:tags r:id="rId6"/>
            </p:custDataLst>
          </p:nvPr>
        </p:nvSpPr>
        <p:spPr>
          <a:xfrm rot="10800000">
            <a:off x="11178805" y="4851664"/>
            <a:ext cx="1947038" cy="1947673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!!平滑7"/>
          <p:cNvSpPr/>
          <p:nvPr>
            <p:custDataLst>
              <p:tags r:id="rId7"/>
            </p:custDataLst>
          </p:nvPr>
        </p:nvSpPr>
        <p:spPr>
          <a:xfrm rot="10800000">
            <a:off x="10776319" y="3959722"/>
            <a:ext cx="1130006" cy="11300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!!平滑5"/>
          <p:cNvSpPr/>
          <p:nvPr>
            <p:custDataLst>
              <p:tags r:id="rId8"/>
            </p:custDataLst>
          </p:nvPr>
        </p:nvSpPr>
        <p:spPr>
          <a:xfrm rot="10800000">
            <a:off x="10159261" y="343704"/>
            <a:ext cx="2797716" cy="27983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" name="!!平滑13"/>
          <p:cNvSpPr/>
          <p:nvPr>
            <p:custDataLst>
              <p:tags r:id="rId9"/>
            </p:custDataLst>
          </p:nvPr>
        </p:nvSpPr>
        <p:spPr>
          <a:xfrm rot="10800000">
            <a:off x="11115321" y="2382158"/>
            <a:ext cx="1350928" cy="1350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!!平滑6"/>
          <p:cNvSpPr/>
          <p:nvPr>
            <p:custDataLst>
              <p:tags r:id="rId10"/>
            </p:custDataLst>
          </p:nvPr>
        </p:nvSpPr>
        <p:spPr>
          <a:xfrm rot="10800000">
            <a:off x="10007535" y="-680285"/>
            <a:ext cx="1893712" cy="1894347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!!平滑14"/>
          <p:cNvSpPr/>
          <p:nvPr>
            <p:custDataLst>
              <p:tags r:id="rId11"/>
            </p:custDataLst>
          </p:nvPr>
        </p:nvSpPr>
        <p:spPr>
          <a:xfrm rot="10800000">
            <a:off x="10204333" y="4998946"/>
            <a:ext cx="817667" cy="8176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!!平滑11"/>
          <p:cNvSpPr/>
          <p:nvPr>
            <p:custDataLst>
              <p:tags r:id="rId12"/>
            </p:custDataLst>
          </p:nvPr>
        </p:nvSpPr>
        <p:spPr>
          <a:xfrm rot="10800000">
            <a:off x="11030253" y="4998947"/>
            <a:ext cx="245046" cy="2456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!!平滑10"/>
          <p:cNvSpPr/>
          <p:nvPr>
            <p:custDataLst>
              <p:tags r:id="rId13"/>
            </p:custDataLst>
          </p:nvPr>
        </p:nvSpPr>
        <p:spPr>
          <a:xfrm rot="10800000">
            <a:off x="11390840" y="5551253"/>
            <a:ext cx="334558" cy="3345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!!平滑8"/>
          <p:cNvSpPr/>
          <p:nvPr>
            <p:custDataLst>
              <p:tags r:id="rId14"/>
            </p:custDataLst>
          </p:nvPr>
        </p:nvSpPr>
        <p:spPr>
          <a:xfrm rot="10800000">
            <a:off x="10367486" y="6295914"/>
            <a:ext cx="245046" cy="2456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!!平滑12"/>
          <p:cNvSpPr/>
          <p:nvPr>
            <p:custDataLst>
              <p:tags r:id="rId15"/>
            </p:custDataLst>
          </p:nvPr>
        </p:nvSpPr>
        <p:spPr>
          <a:xfrm rot="10800000">
            <a:off x="10539526" y="3476613"/>
            <a:ext cx="490727" cy="4907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矩形 18"/>
          <p:cNvSpPr/>
          <p:nvPr/>
        </p:nvSpPr>
        <p:spPr>
          <a:xfrm>
            <a:off x="450850" y="135890"/>
            <a:ext cx="44875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改进条目</a:t>
            </a:r>
          </a:p>
        </p:txBody>
      </p:sp>
      <p:sp>
        <p:nvSpPr>
          <p:cNvPr id="29" name="矩形 28"/>
          <p:cNvSpPr/>
          <p:nvPr/>
        </p:nvSpPr>
        <p:spPr>
          <a:xfrm>
            <a:off x="450764" y="830939"/>
            <a:ext cx="2203693" cy="52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31" name="目录1"/>
          <p:cNvGrpSpPr/>
          <p:nvPr/>
        </p:nvGrpSpPr>
        <p:grpSpPr>
          <a:xfrm>
            <a:off x="1132463" y="2061336"/>
            <a:ext cx="7651662" cy="363760"/>
            <a:chOff x="3994" y="2968"/>
            <a:chExt cx="12053" cy="573"/>
          </a:xfrm>
        </p:grpSpPr>
        <p:sp>
          <p:nvSpPr>
            <p:cNvPr id="32" name="TextBox 9"/>
            <p:cNvSpPr txBox="1"/>
            <p:nvPr>
              <p:custDataLst>
                <p:tags r:id="rId23"/>
              </p:custDataLst>
            </p:nvPr>
          </p:nvSpPr>
          <p:spPr>
            <a:xfrm>
              <a:off x="4395" y="2968"/>
              <a:ext cx="11652" cy="573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页面的登录注册功能</a:t>
              </a:r>
            </a:p>
          </p:txBody>
        </p:sp>
        <p:sp>
          <p:nvSpPr>
            <p:cNvPr id="34" name="Freeform 18"/>
            <p:cNvSpPr/>
            <p:nvPr>
              <p:custDataLst>
                <p:tags r:id="rId24"/>
              </p:custDataLst>
            </p:nvPr>
          </p:nvSpPr>
          <p:spPr>
            <a:xfrm>
              <a:off x="3994" y="3097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目录2"/>
          <p:cNvGrpSpPr/>
          <p:nvPr/>
        </p:nvGrpSpPr>
        <p:grpSpPr>
          <a:xfrm>
            <a:off x="1132463" y="2688173"/>
            <a:ext cx="7651662" cy="374552"/>
            <a:chOff x="3994" y="4039"/>
            <a:chExt cx="12053" cy="590"/>
          </a:xfrm>
        </p:grpSpPr>
        <p:sp>
          <p:nvSpPr>
            <p:cNvPr id="37" name="TextBox 12"/>
            <p:cNvSpPr txBox="1"/>
            <p:nvPr>
              <p:custDataLst>
                <p:tags r:id="rId21"/>
              </p:custDataLst>
            </p:nvPr>
          </p:nvSpPr>
          <p:spPr>
            <a:xfrm>
              <a:off x="4395" y="4039"/>
              <a:ext cx="11652" cy="590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页面视频播放器</a:t>
              </a:r>
            </a:p>
          </p:txBody>
        </p:sp>
        <p:sp>
          <p:nvSpPr>
            <p:cNvPr id="39" name="Freeform 21"/>
            <p:cNvSpPr/>
            <p:nvPr>
              <p:custDataLst>
                <p:tags r:id="rId22"/>
              </p:custDataLst>
            </p:nvPr>
          </p:nvSpPr>
          <p:spPr>
            <a:xfrm>
              <a:off x="3994" y="4105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目录3"/>
          <p:cNvGrpSpPr/>
          <p:nvPr/>
        </p:nvGrpSpPr>
        <p:grpSpPr>
          <a:xfrm>
            <a:off x="1132463" y="3224226"/>
            <a:ext cx="7651662" cy="374552"/>
            <a:chOff x="3994" y="4967"/>
            <a:chExt cx="12053" cy="590"/>
          </a:xfrm>
        </p:grpSpPr>
        <p:sp>
          <p:nvSpPr>
            <p:cNvPr id="42" name="TextBox 15"/>
            <p:cNvSpPr txBox="1"/>
            <p:nvPr>
              <p:custDataLst>
                <p:tags r:id="rId19"/>
              </p:custDataLst>
            </p:nvPr>
          </p:nvSpPr>
          <p:spPr>
            <a:xfrm>
              <a:off x="4395" y="4967"/>
              <a:ext cx="11652" cy="590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 fontAlgn="auto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页面增加轮播图</a:t>
              </a: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4"/>
            <p:cNvSpPr/>
            <p:nvPr>
              <p:custDataLst>
                <p:tags r:id="rId20"/>
              </p:custDataLst>
            </p:nvPr>
          </p:nvSpPr>
          <p:spPr>
            <a:xfrm>
              <a:off x="3994" y="5113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Freeform 24"/>
          <p:cNvSpPr/>
          <p:nvPr>
            <p:custDataLst>
              <p:tags r:id="rId16"/>
            </p:custDataLst>
          </p:nvPr>
        </p:nvSpPr>
        <p:spPr>
          <a:xfrm>
            <a:off x="1132205" y="3903980"/>
            <a:ext cx="189230" cy="189230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736" tIns="36186" rIns="71736" bIns="36186" rtlCol="0" anchor="ctr" anchorCtr="0">
            <a:noAutofit/>
          </a:bodyPr>
          <a:lstStyle/>
          <a:p>
            <a:pPr algn="ctr"/>
            <a:endParaRPr lang="en-US" sz="1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目录5"/>
          <p:cNvGrpSpPr/>
          <p:nvPr/>
        </p:nvGrpSpPr>
        <p:grpSpPr>
          <a:xfrm>
            <a:off x="1132463" y="4397908"/>
            <a:ext cx="7651662" cy="374552"/>
            <a:chOff x="3994" y="6983"/>
            <a:chExt cx="12053" cy="590"/>
          </a:xfrm>
        </p:grpSpPr>
        <p:sp>
          <p:nvSpPr>
            <p:cNvPr id="52" name="TextBox 15"/>
            <p:cNvSpPr txBox="1"/>
            <p:nvPr>
              <p:custDataLst>
                <p:tags r:id="rId17"/>
              </p:custDataLst>
            </p:nvPr>
          </p:nvSpPr>
          <p:spPr>
            <a:xfrm>
              <a:off x="4396" y="6983"/>
              <a:ext cx="11651" cy="590"/>
            </a:xfrm>
            <a:prstGeom prst="rect">
              <a:avLst/>
            </a:prstGeom>
            <a:noFill/>
          </p:spPr>
          <p:txBody>
            <a:bodyPr wrap="square" lIns="71736" tIns="36186" rIns="71736" bIns="36186" rtlCol="0" anchor="ctr" anchorCtr="0">
              <a:noAutofit/>
            </a:bodyPr>
            <a:lstStyle/>
            <a:p>
              <a:pPr algn="l" fontAlgn="auto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</a:t>
              </a: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页面布局并修改登陆功能</a:t>
              </a:r>
              <a:endParaRPr lang="en-US" altLang="zh-CN" sz="1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4"/>
            <p:cNvSpPr/>
            <p:nvPr>
              <p:custDataLst>
                <p:tags r:id="rId18"/>
              </p:custDataLst>
            </p:nvPr>
          </p:nvSpPr>
          <p:spPr>
            <a:xfrm>
              <a:off x="3994" y="7129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36" tIns="36186" rIns="71736" bIns="36186" rtlCol="0" anchor="ctr" anchorCtr="0">
              <a:noAutofit/>
            </a:bodyPr>
            <a:lstStyle/>
            <a:p>
              <a:pPr algn="ctr"/>
              <a:endParaRPr lang="en-US" sz="1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86840" y="3813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处理了网页异常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rallelogram 15"/>
          <p:cNvSpPr/>
          <p:nvPr userDrawn="1">
            <p:custDataLst>
              <p:tags r:id="rId2"/>
            </p:custDataLst>
          </p:nvPr>
        </p:nvSpPr>
        <p:spPr>
          <a:xfrm>
            <a:off x="6214745" y="0"/>
            <a:ext cx="5312410" cy="6858000"/>
          </a:xfrm>
          <a:prstGeom prst="parallelogram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rallelogram 17"/>
          <p:cNvSpPr/>
          <p:nvPr userDrawn="1">
            <p:custDataLst>
              <p:tags r:id="rId3"/>
            </p:custDataLst>
          </p:nvPr>
        </p:nvSpPr>
        <p:spPr>
          <a:xfrm flipH="1">
            <a:off x="530225" y="0"/>
            <a:ext cx="5312410" cy="6858000"/>
          </a:xfrm>
          <a:prstGeom prst="parallelogram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21"/>
          <p:cNvSpPr/>
          <p:nvPr userDrawn="1">
            <p:custDataLst>
              <p:tags r:id="rId4"/>
            </p:custDataLst>
          </p:nvPr>
        </p:nvSpPr>
        <p:spPr>
          <a:xfrm>
            <a:off x="2974975" y="1750060"/>
            <a:ext cx="6575425" cy="3140710"/>
          </a:xfrm>
          <a:prstGeom prst="roundRect">
            <a:avLst>
              <a:gd name="adj" fmla="val 53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1"/>
          <p:cNvSpPr/>
          <p:nvPr userDrawn="1">
            <p:custDataLst>
              <p:tags r:id="rId5"/>
            </p:custDataLst>
          </p:nvPr>
        </p:nvSpPr>
        <p:spPr>
          <a:xfrm>
            <a:off x="3120390" y="1868805"/>
            <a:ext cx="6293485" cy="2902585"/>
          </a:xfrm>
          <a:prstGeom prst="roundRect">
            <a:avLst>
              <a:gd name="adj" fmla="val 4684"/>
            </a:avLst>
          </a:prstGeom>
          <a:noFill/>
          <a:ln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"/>
          <p:cNvSpPr txBox="1"/>
          <p:nvPr>
            <p:custDataLst>
              <p:tags r:id="rId6"/>
            </p:custDataLst>
          </p:nvPr>
        </p:nvSpPr>
        <p:spPr>
          <a:xfrm>
            <a:off x="4060221" y="3694207"/>
            <a:ext cx="4425950" cy="36830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2023/6/1</a:t>
            </a:r>
            <a:endParaRPr 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2" name="Graphic 22"/>
          <p:cNvSpPr/>
          <p:nvPr userDrawn="1">
            <p:custDataLst>
              <p:tags r:id="rId7"/>
            </p:custDataLst>
          </p:nvPr>
        </p:nvSpPr>
        <p:spPr>
          <a:xfrm rot="5400000">
            <a:off x="8206740" y="5504815"/>
            <a:ext cx="962025" cy="93853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!!平滑8"/>
          <p:cNvSpPr/>
          <p:nvPr userDrawn="1">
            <p:custDataLst>
              <p:tags r:id="rId8"/>
            </p:custDataLst>
          </p:nvPr>
        </p:nvSpPr>
        <p:spPr>
          <a:xfrm rot="7920000">
            <a:off x="-994410" y="5386070"/>
            <a:ext cx="2820035" cy="26168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/>
          </a:solidFill>
          <a:ln w="361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Graphic 22"/>
          <p:cNvSpPr/>
          <p:nvPr userDrawn="1">
            <p:custDataLst>
              <p:tags r:id="rId9"/>
            </p:custDataLst>
          </p:nvPr>
        </p:nvSpPr>
        <p:spPr>
          <a:xfrm rot="5400000">
            <a:off x="1079500" y="818515"/>
            <a:ext cx="556895" cy="51689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"/>
          <p:cNvSpPr txBox="1"/>
          <p:nvPr>
            <p:custDataLst>
              <p:tags r:id="rId10"/>
            </p:custDataLst>
          </p:nvPr>
        </p:nvSpPr>
        <p:spPr>
          <a:xfrm>
            <a:off x="3322800" y="2426977"/>
            <a:ext cx="5866130" cy="1056250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Thank you</a:t>
            </a:r>
            <a:r>
              <a:rPr lang="zh-CN" alt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！</a:t>
            </a:r>
          </a:p>
        </p:txBody>
      </p:sp>
      <p:sp>
        <p:nvSpPr>
          <p:cNvPr id="34" name="Graphic 22"/>
          <p:cNvSpPr/>
          <p:nvPr userDrawn="1">
            <p:custDataLst>
              <p:tags r:id="rId11"/>
            </p:custDataLst>
          </p:nvPr>
        </p:nvSpPr>
        <p:spPr>
          <a:xfrm rot="5400000">
            <a:off x="11011535" y="3244850"/>
            <a:ext cx="601345" cy="55880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Graphic 22"/>
          <p:cNvSpPr/>
          <p:nvPr userDrawn="1">
            <p:custDataLst>
              <p:tags r:id="rId12"/>
            </p:custDataLst>
          </p:nvPr>
        </p:nvSpPr>
        <p:spPr>
          <a:xfrm rot="5400000">
            <a:off x="9563735" y="1038860"/>
            <a:ext cx="328295" cy="3054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!!平滑9"/>
          <p:cNvSpPr/>
          <p:nvPr userDrawn="1">
            <p:custDataLst>
              <p:tags r:id="rId13"/>
            </p:custDataLst>
          </p:nvPr>
        </p:nvSpPr>
        <p:spPr>
          <a:xfrm rot="7920000">
            <a:off x="10354310" y="-963930"/>
            <a:ext cx="2820035" cy="2616835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solidFill>
            <a:schemeClr val="accent1"/>
          </a:solidFill>
          <a:ln w="361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插图"/>
          <p:cNvGrpSpPr/>
          <p:nvPr/>
        </p:nvGrpSpPr>
        <p:grpSpPr>
          <a:xfrm>
            <a:off x="8870950" y="2617461"/>
            <a:ext cx="3588004" cy="4307353"/>
            <a:chOff x="8832905" y="2893503"/>
            <a:chExt cx="3588004" cy="4307353"/>
          </a:xfrm>
        </p:grpSpPr>
        <p:sp>
          <p:nvSpPr>
            <p:cNvPr id="5" name="任意多边形: 形状 4"/>
            <p:cNvSpPr/>
            <p:nvPr/>
          </p:nvSpPr>
          <p:spPr>
            <a:xfrm>
              <a:off x="9695710" y="6560645"/>
              <a:ext cx="1234021" cy="639119"/>
            </a:xfrm>
            <a:custGeom>
              <a:avLst/>
              <a:gdLst>
                <a:gd name="connsiteX0" fmla="*/ 1146867 w 1234021"/>
                <a:gd name="connsiteY0" fmla="*/ 307671 h 639119"/>
                <a:gd name="connsiteX1" fmla="*/ 1160469 w 1234021"/>
                <a:gd name="connsiteY1" fmla="*/ 142645 h 639119"/>
                <a:gd name="connsiteX2" fmla="*/ 138892 w 1234021"/>
                <a:gd name="connsiteY2" fmla="*/ 1810 h 639119"/>
                <a:gd name="connsiteX3" fmla="*/ 105919 w 1234021"/>
                <a:gd name="connsiteY3" fmla="*/ 1492 h 639119"/>
                <a:gd name="connsiteX4" fmla="*/ 75396 w 1234021"/>
                <a:gd name="connsiteY4" fmla="*/ 13960 h 639119"/>
                <a:gd name="connsiteX5" fmla="*/ 52100 w 1234021"/>
                <a:gd name="connsiteY5" fmla="*/ 37267 h 639119"/>
                <a:gd name="connsiteX6" fmla="*/ 39681 w 1234021"/>
                <a:gd name="connsiteY6" fmla="*/ 67800 h 639119"/>
                <a:gd name="connsiteX7" fmla="*/ 40082 w 1234021"/>
                <a:gd name="connsiteY7" fmla="*/ 100812 h 639119"/>
                <a:gd name="connsiteX8" fmla="*/ 53244 w 1234021"/>
                <a:gd name="connsiteY8" fmla="*/ 131026 h 639119"/>
                <a:gd name="connsiteX9" fmla="*/ 77104 w 1234021"/>
                <a:gd name="connsiteY9" fmla="*/ 153767 h 639119"/>
                <a:gd name="connsiteX10" fmla="*/ 107924 w 1234021"/>
                <a:gd name="connsiteY10" fmla="*/ 165491 h 639119"/>
                <a:gd name="connsiteX11" fmla="*/ 74366 w 1234021"/>
                <a:gd name="connsiteY11" fmla="*/ 170450 h 639119"/>
                <a:gd name="connsiteX12" fmla="*/ 45455 w 1234021"/>
                <a:gd name="connsiteY12" fmla="*/ 188196 h 639119"/>
                <a:gd name="connsiteX13" fmla="*/ 25853 w 1234021"/>
                <a:gd name="connsiteY13" fmla="*/ 215860 h 639119"/>
                <a:gd name="connsiteX14" fmla="*/ 18719 w 1234021"/>
                <a:gd name="connsiteY14" fmla="*/ 249050 h 639119"/>
                <a:gd name="connsiteX15" fmla="*/ 39706 w 1234021"/>
                <a:gd name="connsiteY15" fmla="*/ 304165 h 639119"/>
                <a:gd name="connsiteX16" fmla="*/ 92009 w 1234021"/>
                <a:gd name="connsiteY16" fmla="*/ 331474 h 639119"/>
                <a:gd name="connsiteX17" fmla="*/ 59251 w 1234021"/>
                <a:gd name="connsiteY17" fmla="*/ 334556 h 639119"/>
                <a:gd name="connsiteX18" fmla="*/ 30245 w 1234021"/>
                <a:gd name="connsiteY18" fmla="*/ 350106 h 639119"/>
                <a:gd name="connsiteX19" fmla="*/ 9517 w 1234021"/>
                <a:gd name="connsiteY19" fmla="*/ 375645 h 639119"/>
                <a:gd name="connsiteX20" fmla="*/ 300 w 1234021"/>
                <a:gd name="connsiteY20" fmla="*/ 407240 h 639119"/>
                <a:gd name="connsiteX21" fmla="*/ 4037 w 1234021"/>
                <a:gd name="connsiteY21" fmla="*/ 439934 h 639119"/>
                <a:gd name="connsiteX22" fmla="*/ 20139 w 1234021"/>
                <a:gd name="connsiteY22" fmla="*/ 468625 h 639119"/>
                <a:gd name="connsiteX23" fmla="*/ 46103 w 1234021"/>
                <a:gd name="connsiteY23" fmla="*/ 488850 h 639119"/>
                <a:gd name="connsiteX24" fmla="*/ 77865 w 1234021"/>
                <a:gd name="connsiteY24" fmla="*/ 497422 h 639119"/>
                <a:gd name="connsiteX25" fmla="*/ 1098446 w 1234021"/>
                <a:gd name="connsiteY25" fmla="*/ 638363 h 639119"/>
                <a:gd name="connsiteX26" fmla="*/ 1130183 w 1234021"/>
                <a:gd name="connsiteY26" fmla="*/ 474363 h 639119"/>
                <a:gd name="connsiteX27" fmla="*/ 1146867 w 1234021"/>
                <a:gd name="connsiteY27" fmla="*/ 307671 h 63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4021" h="639119">
                  <a:moveTo>
                    <a:pt x="1146867" y="307671"/>
                  </a:moveTo>
                  <a:cubicBezTo>
                    <a:pt x="1253753" y="315074"/>
                    <a:pt x="1267015" y="153661"/>
                    <a:pt x="1160469" y="142645"/>
                  </a:cubicBezTo>
                  <a:lnTo>
                    <a:pt x="138892" y="1810"/>
                  </a:lnTo>
                  <a:cubicBezTo>
                    <a:pt x="128036" y="-492"/>
                    <a:pt x="116825" y="-598"/>
                    <a:pt x="105919" y="1492"/>
                  </a:cubicBezTo>
                  <a:cubicBezTo>
                    <a:pt x="95016" y="3546"/>
                    <a:pt x="84638" y="7796"/>
                    <a:pt x="75396" y="13960"/>
                  </a:cubicBezTo>
                  <a:cubicBezTo>
                    <a:pt x="66151" y="20087"/>
                    <a:pt x="58231" y="28022"/>
                    <a:pt x="52100" y="37267"/>
                  </a:cubicBezTo>
                  <a:cubicBezTo>
                    <a:pt x="45965" y="46547"/>
                    <a:pt x="41746" y="56925"/>
                    <a:pt x="39681" y="67800"/>
                  </a:cubicBezTo>
                  <a:cubicBezTo>
                    <a:pt x="37616" y="78710"/>
                    <a:pt x="37754" y="89938"/>
                    <a:pt x="40082" y="100812"/>
                  </a:cubicBezTo>
                  <a:cubicBezTo>
                    <a:pt x="42412" y="111651"/>
                    <a:pt x="46889" y="121923"/>
                    <a:pt x="53244" y="131026"/>
                  </a:cubicBezTo>
                  <a:cubicBezTo>
                    <a:pt x="59602" y="140130"/>
                    <a:pt x="67714" y="147851"/>
                    <a:pt x="77104" y="153767"/>
                  </a:cubicBezTo>
                  <a:cubicBezTo>
                    <a:pt x="86494" y="159682"/>
                    <a:pt x="96971" y="163685"/>
                    <a:pt x="107924" y="165491"/>
                  </a:cubicBezTo>
                  <a:cubicBezTo>
                    <a:pt x="96518" y="164854"/>
                    <a:pt x="85102" y="166554"/>
                    <a:pt x="74366" y="170450"/>
                  </a:cubicBezTo>
                  <a:cubicBezTo>
                    <a:pt x="63626" y="174346"/>
                    <a:pt x="53793" y="180368"/>
                    <a:pt x="45455" y="188196"/>
                  </a:cubicBezTo>
                  <a:cubicBezTo>
                    <a:pt x="37117" y="195989"/>
                    <a:pt x="30447" y="205411"/>
                    <a:pt x="25853" y="215860"/>
                  </a:cubicBezTo>
                  <a:cubicBezTo>
                    <a:pt x="21255" y="226309"/>
                    <a:pt x="18832" y="237609"/>
                    <a:pt x="18719" y="249050"/>
                  </a:cubicBezTo>
                  <a:cubicBezTo>
                    <a:pt x="18733" y="269381"/>
                    <a:pt x="26200" y="288969"/>
                    <a:pt x="39706" y="304165"/>
                  </a:cubicBezTo>
                  <a:cubicBezTo>
                    <a:pt x="53212" y="319396"/>
                    <a:pt x="71822" y="329066"/>
                    <a:pt x="92009" y="331474"/>
                  </a:cubicBezTo>
                  <a:cubicBezTo>
                    <a:pt x="80997" y="330341"/>
                    <a:pt x="69856" y="331368"/>
                    <a:pt x="59251" y="334556"/>
                  </a:cubicBezTo>
                  <a:cubicBezTo>
                    <a:pt x="48646" y="337779"/>
                    <a:pt x="38785" y="343057"/>
                    <a:pt x="30245" y="350106"/>
                  </a:cubicBezTo>
                  <a:cubicBezTo>
                    <a:pt x="21705" y="357155"/>
                    <a:pt x="14656" y="365868"/>
                    <a:pt x="9517" y="375645"/>
                  </a:cubicBezTo>
                  <a:cubicBezTo>
                    <a:pt x="4374" y="385456"/>
                    <a:pt x="1242" y="396224"/>
                    <a:pt x="300" y="407240"/>
                  </a:cubicBezTo>
                  <a:cubicBezTo>
                    <a:pt x="-639" y="418292"/>
                    <a:pt x="630" y="429378"/>
                    <a:pt x="4037" y="439934"/>
                  </a:cubicBezTo>
                  <a:cubicBezTo>
                    <a:pt x="7445" y="450489"/>
                    <a:pt x="12917" y="460230"/>
                    <a:pt x="20139" y="468625"/>
                  </a:cubicBezTo>
                  <a:cubicBezTo>
                    <a:pt x="27362" y="477020"/>
                    <a:pt x="36189" y="483891"/>
                    <a:pt x="46103" y="488850"/>
                  </a:cubicBezTo>
                  <a:cubicBezTo>
                    <a:pt x="56014" y="493774"/>
                    <a:pt x="66810" y="496714"/>
                    <a:pt x="77865" y="497422"/>
                  </a:cubicBezTo>
                  <a:lnTo>
                    <a:pt x="1098446" y="638363"/>
                  </a:lnTo>
                  <a:cubicBezTo>
                    <a:pt x="1214787" y="651327"/>
                    <a:pt x="1229497" y="493668"/>
                    <a:pt x="1130183" y="474363"/>
                  </a:cubicBezTo>
                  <a:cubicBezTo>
                    <a:pt x="1233262" y="476701"/>
                    <a:pt x="1245479" y="324071"/>
                    <a:pt x="1146867" y="307671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9437520" y="4349632"/>
              <a:ext cx="810595" cy="380847"/>
            </a:xfrm>
            <a:custGeom>
              <a:avLst/>
              <a:gdLst>
                <a:gd name="connsiteX0" fmla="*/ 17369 w 810595"/>
                <a:gd name="connsiteY0" fmla="*/ 85397 h 380847"/>
                <a:gd name="connsiteX1" fmla="*/ 810596 w 810595"/>
                <a:gd name="connsiteY1" fmla="*/ 0 h 380847"/>
                <a:gd name="connsiteX2" fmla="*/ 790873 w 810595"/>
                <a:gd name="connsiteY2" fmla="*/ 344236 h 380847"/>
                <a:gd name="connsiteX3" fmla="*/ 761860 w 810595"/>
                <a:gd name="connsiteY3" fmla="*/ 343864 h 380847"/>
                <a:gd name="connsiteX4" fmla="*/ 761711 w 810595"/>
                <a:gd name="connsiteY4" fmla="*/ 343864 h 380847"/>
                <a:gd name="connsiteX5" fmla="*/ 761566 w 810595"/>
                <a:gd name="connsiteY5" fmla="*/ 343861 h 380847"/>
                <a:gd name="connsiteX6" fmla="*/ 38905 w 810595"/>
                <a:gd name="connsiteY6" fmla="*/ 380848 h 380847"/>
                <a:gd name="connsiteX7" fmla="*/ 17369 w 810595"/>
                <a:gd name="connsiteY7" fmla="*/ 85397 h 380847"/>
                <a:gd name="connsiteX8" fmla="*/ 125541 w 810595"/>
                <a:gd name="connsiteY8" fmla="*/ 136261 h 380847"/>
                <a:gd name="connsiteX9" fmla="*/ 131850 w 810595"/>
                <a:gd name="connsiteY9" fmla="*/ 121034 h 380847"/>
                <a:gd name="connsiteX10" fmla="*/ 125541 w 810595"/>
                <a:gd name="connsiteY10" fmla="*/ 105806 h 380847"/>
                <a:gd name="connsiteX11" fmla="*/ 110314 w 810595"/>
                <a:gd name="connsiteY11" fmla="*/ 99498 h 380847"/>
                <a:gd name="connsiteX12" fmla="*/ 95083 w 810595"/>
                <a:gd name="connsiteY12" fmla="*/ 105806 h 380847"/>
                <a:gd name="connsiteX13" fmla="*/ 88778 w 810595"/>
                <a:gd name="connsiteY13" fmla="*/ 121034 h 380847"/>
                <a:gd name="connsiteX14" fmla="*/ 95083 w 810595"/>
                <a:gd name="connsiteY14" fmla="*/ 136261 h 380847"/>
                <a:gd name="connsiteX15" fmla="*/ 110314 w 810595"/>
                <a:gd name="connsiteY15" fmla="*/ 142570 h 380847"/>
                <a:gd name="connsiteX16" fmla="*/ 125541 w 810595"/>
                <a:gd name="connsiteY16" fmla="*/ 136261 h 380847"/>
                <a:gd name="connsiteX17" fmla="*/ 426440 w 810595"/>
                <a:gd name="connsiteY17" fmla="*/ 270900 h 380847"/>
                <a:gd name="connsiteX18" fmla="*/ 420131 w 810595"/>
                <a:gd name="connsiteY18" fmla="*/ 286132 h 380847"/>
                <a:gd name="connsiteX19" fmla="*/ 404904 w 810595"/>
                <a:gd name="connsiteY19" fmla="*/ 292437 h 380847"/>
                <a:gd name="connsiteX20" fmla="*/ 389676 w 810595"/>
                <a:gd name="connsiteY20" fmla="*/ 286132 h 380847"/>
                <a:gd name="connsiteX21" fmla="*/ 383368 w 810595"/>
                <a:gd name="connsiteY21" fmla="*/ 270900 h 380847"/>
                <a:gd name="connsiteX22" fmla="*/ 389676 w 810595"/>
                <a:gd name="connsiteY22" fmla="*/ 255673 h 380847"/>
                <a:gd name="connsiteX23" fmla="*/ 404904 w 810595"/>
                <a:gd name="connsiteY23" fmla="*/ 249364 h 380847"/>
                <a:gd name="connsiteX24" fmla="*/ 420131 w 810595"/>
                <a:gd name="connsiteY24" fmla="*/ 255673 h 380847"/>
                <a:gd name="connsiteX25" fmla="*/ 426440 w 810595"/>
                <a:gd name="connsiteY25" fmla="*/ 270900 h 380847"/>
                <a:gd name="connsiteX26" fmla="*/ 742265 w 810595"/>
                <a:gd name="connsiteY26" fmla="*/ 86300 h 380847"/>
                <a:gd name="connsiteX27" fmla="*/ 748573 w 810595"/>
                <a:gd name="connsiteY27" fmla="*/ 71069 h 380847"/>
                <a:gd name="connsiteX28" fmla="*/ 742265 w 810595"/>
                <a:gd name="connsiteY28" fmla="*/ 55841 h 380847"/>
                <a:gd name="connsiteX29" fmla="*/ 727037 w 810595"/>
                <a:gd name="connsiteY29" fmla="*/ 49533 h 380847"/>
                <a:gd name="connsiteX30" fmla="*/ 711810 w 810595"/>
                <a:gd name="connsiteY30" fmla="*/ 55841 h 380847"/>
                <a:gd name="connsiteX31" fmla="*/ 705501 w 810595"/>
                <a:gd name="connsiteY31" fmla="*/ 71069 h 380847"/>
                <a:gd name="connsiteX32" fmla="*/ 711810 w 810595"/>
                <a:gd name="connsiteY32" fmla="*/ 86300 h 380847"/>
                <a:gd name="connsiteX33" fmla="*/ 727037 w 810595"/>
                <a:gd name="connsiteY33" fmla="*/ 92605 h 380847"/>
                <a:gd name="connsiteX34" fmla="*/ 742265 w 810595"/>
                <a:gd name="connsiteY34" fmla="*/ 86300 h 38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0595" h="380847">
                  <a:moveTo>
                    <a:pt x="17369" y="85397"/>
                  </a:moveTo>
                  <a:cubicBezTo>
                    <a:pt x="278844" y="34277"/>
                    <a:pt x="544229" y="5706"/>
                    <a:pt x="810596" y="0"/>
                  </a:cubicBezTo>
                  <a:cubicBezTo>
                    <a:pt x="793094" y="113857"/>
                    <a:pt x="786488" y="229125"/>
                    <a:pt x="790873" y="344236"/>
                  </a:cubicBezTo>
                  <a:cubicBezTo>
                    <a:pt x="781203" y="344116"/>
                    <a:pt x="771533" y="343992"/>
                    <a:pt x="761860" y="343864"/>
                  </a:cubicBezTo>
                  <a:lnTo>
                    <a:pt x="761711" y="343864"/>
                  </a:lnTo>
                  <a:lnTo>
                    <a:pt x="761566" y="343861"/>
                  </a:lnTo>
                  <a:cubicBezTo>
                    <a:pt x="529614" y="340861"/>
                    <a:pt x="295959" y="337843"/>
                    <a:pt x="38905" y="380848"/>
                  </a:cubicBezTo>
                  <a:cubicBezTo>
                    <a:pt x="-4072" y="288285"/>
                    <a:pt x="-11733" y="183208"/>
                    <a:pt x="17369" y="85397"/>
                  </a:cubicBezTo>
                  <a:close/>
                  <a:moveTo>
                    <a:pt x="125541" y="136261"/>
                  </a:moveTo>
                  <a:cubicBezTo>
                    <a:pt x="129579" y="132223"/>
                    <a:pt x="131850" y="126747"/>
                    <a:pt x="131850" y="121034"/>
                  </a:cubicBezTo>
                  <a:cubicBezTo>
                    <a:pt x="131850" y="115324"/>
                    <a:pt x="129579" y="109844"/>
                    <a:pt x="125541" y="105806"/>
                  </a:cubicBezTo>
                  <a:cubicBezTo>
                    <a:pt x="121503" y="101768"/>
                    <a:pt x="116027" y="99498"/>
                    <a:pt x="110314" y="99498"/>
                  </a:cubicBezTo>
                  <a:cubicBezTo>
                    <a:pt x="104600" y="99498"/>
                    <a:pt x="99124" y="101768"/>
                    <a:pt x="95083" y="105806"/>
                  </a:cubicBezTo>
                  <a:cubicBezTo>
                    <a:pt x="91045" y="109844"/>
                    <a:pt x="88778" y="115324"/>
                    <a:pt x="88778" y="121034"/>
                  </a:cubicBezTo>
                  <a:cubicBezTo>
                    <a:pt x="88778" y="126747"/>
                    <a:pt x="91045" y="132223"/>
                    <a:pt x="95083" y="136261"/>
                  </a:cubicBezTo>
                  <a:cubicBezTo>
                    <a:pt x="99124" y="140299"/>
                    <a:pt x="104600" y="142570"/>
                    <a:pt x="110314" y="142570"/>
                  </a:cubicBezTo>
                  <a:cubicBezTo>
                    <a:pt x="116027" y="142570"/>
                    <a:pt x="121503" y="140299"/>
                    <a:pt x="125541" y="136261"/>
                  </a:cubicBezTo>
                  <a:close/>
                  <a:moveTo>
                    <a:pt x="426440" y="270900"/>
                  </a:moveTo>
                  <a:cubicBezTo>
                    <a:pt x="426440" y="276614"/>
                    <a:pt x="424169" y="282090"/>
                    <a:pt x="420131" y="286132"/>
                  </a:cubicBezTo>
                  <a:cubicBezTo>
                    <a:pt x="416093" y="290170"/>
                    <a:pt x="410614" y="292437"/>
                    <a:pt x="404904" y="292437"/>
                  </a:cubicBezTo>
                  <a:cubicBezTo>
                    <a:pt x="399190" y="292437"/>
                    <a:pt x="393714" y="290170"/>
                    <a:pt x="389676" y="286132"/>
                  </a:cubicBezTo>
                  <a:cubicBezTo>
                    <a:pt x="385635" y="282090"/>
                    <a:pt x="383368" y="276614"/>
                    <a:pt x="383368" y="270900"/>
                  </a:cubicBezTo>
                  <a:cubicBezTo>
                    <a:pt x="383368" y="265191"/>
                    <a:pt x="385635" y="259711"/>
                    <a:pt x="389676" y="255673"/>
                  </a:cubicBezTo>
                  <a:cubicBezTo>
                    <a:pt x="393714" y="251635"/>
                    <a:pt x="399190" y="249364"/>
                    <a:pt x="404904" y="249364"/>
                  </a:cubicBezTo>
                  <a:cubicBezTo>
                    <a:pt x="410614" y="249364"/>
                    <a:pt x="416093" y="251635"/>
                    <a:pt x="420131" y="255673"/>
                  </a:cubicBezTo>
                  <a:cubicBezTo>
                    <a:pt x="424169" y="259711"/>
                    <a:pt x="426440" y="265191"/>
                    <a:pt x="426440" y="270900"/>
                  </a:cubicBezTo>
                  <a:close/>
                  <a:moveTo>
                    <a:pt x="742265" y="86300"/>
                  </a:moveTo>
                  <a:cubicBezTo>
                    <a:pt x="746303" y="82258"/>
                    <a:pt x="748573" y="76782"/>
                    <a:pt x="748573" y="71069"/>
                  </a:cubicBezTo>
                  <a:cubicBezTo>
                    <a:pt x="748573" y="65359"/>
                    <a:pt x="746303" y="59879"/>
                    <a:pt x="742265" y="55841"/>
                  </a:cubicBezTo>
                  <a:cubicBezTo>
                    <a:pt x="738227" y="51803"/>
                    <a:pt x="732751" y="49533"/>
                    <a:pt x="727037" y="49533"/>
                  </a:cubicBezTo>
                  <a:cubicBezTo>
                    <a:pt x="721324" y="49533"/>
                    <a:pt x="715848" y="51803"/>
                    <a:pt x="711810" y="55841"/>
                  </a:cubicBezTo>
                  <a:cubicBezTo>
                    <a:pt x="707768" y="59879"/>
                    <a:pt x="705501" y="65359"/>
                    <a:pt x="705501" y="71069"/>
                  </a:cubicBezTo>
                  <a:cubicBezTo>
                    <a:pt x="705501" y="76782"/>
                    <a:pt x="707768" y="82258"/>
                    <a:pt x="711810" y="86300"/>
                  </a:cubicBezTo>
                  <a:cubicBezTo>
                    <a:pt x="715848" y="90338"/>
                    <a:pt x="721324" y="92605"/>
                    <a:pt x="727037" y="92605"/>
                  </a:cubicBezTo>
                  <a:cubicBezTo>
                    <a:pt x="732751" y="92605"/>
                    <a:pt x="738227" y="90338"/>
                    <a:pt x="742265" y="86300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0326429" y="4317328"/>
              <a:ext cx="457886" cy="363937"/>
            </a:xfrm>
            <a:custGeom>
              <a:avLst/>
              <a:gdLst>
                <a:gd name="connsiteX0" fmla="*/ 314028 w 457886"/>
                <a:gd name="connsiteY0" fmla="*/ 0 h 363937"/>
                <a:gd name="connsiteX1" fmla="*/ 361839 w 457886"/>
                <a:gd name="connsiteY1" fmla="*/ 34890 h 363937"/>
                <a:gd name="connsiteX2" fmla="*/ 457887 w 457886"/>
                <a:gd name="connsiteY2" fmla="*/ 38358 h 363937"/>
                <a:gd name="connsiteX3" fmla="*/ 298113 w 457886"/>
                <a:gd name="connsiteY3" fmla="*/ 363938 h 363937"/>
                <a:gd name="connsiteX4" fmla="*/ 3955 w 457886"/>
                <a:gd name="connsiteY4" fmla="*/ 357477 h 363937"/>
                <a:gd name="connsiteX5" fmla="*/ 16444 w 457886"/>
                <a:gd name="connsiteY5" fmla="*/ 31443 h 363937"/>
                <a:gd name="connsiteX6" fmla="*/ 126257 w 457886"/>
                <a:gd name="connsiteY6" fmla="*/ 34029 h 363937"/>
                <a:gd name="connsiteX7" fmla="*/ 166648 w 457886"/>
                <a:gd name="connsiteY7" fmla="*/ 26304 h 363937"/>
                <a:gd name="connsiteX8" fmla="*/ 198619 w 457886"/>
                <a:gd name="connsiteY8" fmla="*/ 432 h 363937"/>
                <a:gd name="connsiteX9" fmla="*/ 198619 w 457886"/>
                <a:gd name="connsiteY9" fmla="*/ 0 h 363937"/>
                <a:gd name="connsiteX10" fmla="*/ 314028 w 457886"/>
                <a:gd name="connsiteY10" fmla="*/ 0 h 363937"/>
                <a:gd name="connsiteX11" fmla="*/ 171748 w 457886"/>
                <a:gd name="connsiteY11" fmla="*/ 296900 h 363937"/>
                <a:gd name="connsiteX12" fmla="*/ 178057 w 457886"/>
                <a:gd name="connsiteY12" fmla="*/ 281669 h 363937"/>
                <a:gd name="connsiteX13" fmla="*/ 171748 w 457886"/>
                <a:gd name="connsiteY13" fmla="*/ 266441 h 363937"/>
                <a:gd name="connsiteX14" fmla="*/ 156521 w 457886"/>
                <a:gd name="connsiteY14" fmla="*/ 260133 h 363937"/>
                <a:gd name="connsiteX15" fmla="*/ 141290 w 457886"/>
                <a:gd name="connsiteY15" fmla="*/ 266441 h 363937"/>
                <a:gd name="connsiteX16" fmla="*/ 134985 w 457886"/>
                <a:gd name="connsiteY16" fmla="*/ 281669 h 363937"/>
                <a:gd name="connsiteX17" fmla="*/ 141290 w 457886"/>
                <a:gd name="connsiteY17" fmla="*/ 296900 h 363937"/>
                <a:gd name="connsiteX18" fmla="*/ 156521 w 457886"/>
                <a:gd name="connsiteY18" fmla="*/ 303205 h 363937"/>
                <a:gd name="connsiteX19" fmla="*/ 171748 w 457886"/>
                <a:gd name="connsiteY19" fmla="*/ 296900 h 36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886" h="363937">
                  <a:moveTo>
                    <a:pt x="314028" y="0"/>
                  </a:moveTo>
                  <a:cubicBezTo>
                    <a:pt x="314028" y="21536"/>
                    <a:pt x="326971" y="34029"/>
                    <a:pt x="361839" y="34890"/>
                  </a:cubicBezTo>
                  <a:cubicBezTo>
                    <a:pt x="388883" y="35318"/>
                    <a:pt x="421708" y="36611"/>
                    <a:pt x="457887" y="38358"/>
                  </a:cubicBezTo>
                  <a:cubicBezTo>
                    <a:pt x="390289" y="139233"/>
                    <a:pt x="336538" y="248741"/>
                    <a:pt x="298113" y="363938"/>
                  </a:cubicBezTo>
                  <a:lnTo>
                    <a:pt x="3955" y="357477"/>
                  </a:lnTo>
                  <a:cubicBezTo>
                    <a:pt x="-7018" y="268092"/>
                    <a:pt x="7377" y="115161"/>
                    <a:pt x="16444" y="31443"/>
                  </a:cubicBezTo>
                  <a:lnTo>
                    <a:pt x="126257" y="34029"/>
                  </a:lnTo>
                  <a:cubicBezTo>
                    <a:pt x="140149" y="34815"/>
                    <a:pt x="154027" y="32166"/>
                    <a:pt x="166648" y="26304"/>
                  </a:cubicBezTo>
                  <a:cubicBezTo>
                    <a:pt x="179275" y="20442"/>
                    <a:pt x="190256" y="11554"/>
                    <a:pt x="198619" y="432"/>
                  </a:cubicBezTo>
                  <a:lnTo>
                    <a:pt x="198619" y="0"/>
                  </a:lnTo>
                  <a:lnTo>
                    <a:pt x="314028" y="0"/>
                  </a:lnTo>
                  <a:close/>
                  <a:moveTo>
                    <a:pt x="171748" y="296900"/>
                  </a:moveTo>
                  <a:cubicBezTo>
                    <a:pt x="175786" y="292858"/>
                    <a:pt x="178057" y="287382"/>
                    <a:pt x="178057" y="281669"/>
                  </a:cubicBezTo>
                  <a:cubicBezTo>
                    <a:pt x="178057" y="275959"/>
                    <a:pt x="175786" y="270479"/>
                    <a:pt x="171748" y="266441"/>
                  </a:cubicBezTo>
                  <a:cubicBezTo>
                    <a:pt x="167710" y="262403"/>
                    <a:pt x="162234" y="260133"/>
                    <a:pt x="156521" y="260133"/>
                  </a:cubicBezTo>
                  <a:cubicBezTo>
                    <a:pt x="150807" y="260133"/>
                    <a:pt x="145331" y="262403"/>
                    <a:pt x="141290" y="266441"/>
                  </a:cubicBezTo>
                  <a:cubicBezTo>
                    <a:pt x="137252" y="270479"/>
                    <a:pt x="134985" y="275959"/>
                    <a:pt x="134985" y="281669"/>
                  </a:cubicBezTo>
                  <a:cubicBezTo>
                    <a:pt x="134985" y="287382"/>
                    <a:pt x="137252" y="292858"/>
                    <a:pt x="141290" y="296900"/>
                  </a:cubicBezTo>
                  <a:cubicBezTo>
                    <a:pt x="145331" y="300938"/>
                    <a:pt x="150807" y="303205"/>
                    <a:pt x="156521" y="303205"/>
                  </a:cubicBezTo>
                  <a:cubicBezTo>
                    <a:pt x="162234" y="303205"/>
                    <a:pt x="167710" y="300938"/>
                    <a:pt x="171748" y="296900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718486" y="4360468"/>
              <a:ext cx="1037452" cy="439292"/>
            </a:xfrm>
            <a:custGeom>
              <a:avLst/>
              <a:gdLst>
                <a:gd name="connsiteX0" fmla="*/ 152382 w 1037452"/>
                <a:gd name="connsiteY0" fmla="*/ 0 h 439292"/>
                <a:gd name="connsiteX1" fmla="*/ 1025384 w 1037452"/>
                <a:gd name="connsiteY1" fmla="*/ 133502 h 439292"/>
                <a:gd name="connsiteX2" fmla="*/ 999541 w 1037452"/>
                <a:gd name="connsiteY2" fmla="*/ 437953 h 439292"/>
                <a:gd name="connsiteX3" fmla="*/ 49034 w 1037452"/>
                <a:gd name="connsiteY3" fmla="*/ 335013 h 439292"/>
                <a:gd name="connsiteX4" fmla="*/ 18883 w 1037452"/>
                <a:gd name="connsiteY4" fmla="*/ 439292 h 439292"/>
                <a:gd name="connsiteX5" fmla="*/ 152382 w 1037452"/>
                <a:gd name="connsiteY5" fmla="*/ 0 h 439292"/>
                <a:gd name="connsiteX6" fmla="*/ 267089 w 1037452"/>
                <a:gd name="connsiteY6" fmla="*/ 97001 h 439292"/>
                <a:gd name="connsiteX7" fmla="*/ 273394 w 1037452"/>
                <a:gd name="connsiteY7" fmla="*/ 81770 h 439292"/>
                <a:gd name="connsiteX8" fmla="*/ 267089 w 1037452"/>
                <a:gd name="connsiteY8" fmla="*/ 66542 h 439292"/>
                <a:gd name="connsiteX9" fmla="*/ 251858 w 1037452"/>
                <a:gd name="connsiteY9" fmla="*/ 60233 h 439292"/>
                <a:gd name="connsiteX10" fmla="*/ 236624 w 1037452"/>
                <a:gd name="connsiteY10" fmla="*/ 66542 h 439292"/>
                <a:gd name="connsiteX11" fmla="*/ 230322 w 1037452"/>
                <a:gd name="connsiteY11" fmla="*/ 81770 h 439292"/>
                <a:gd name="connsiteX12" fmla="*/ 236624 w 1037452"/>
                <a:gd name="connsiteY12" fmla="*/ 97001 h 439292"/>
                <a:gd name="connsiteX13" fmla="*/ 251858 w 1037452"/>
                <a:gd name="connsiteY13" fmla="*/ 103306 h 439292"/>
                <a:gd name="connsiteX14" fmla="*/ 267089 w 1037452"/>
                <a:gd name="connsiteY14" fmla="*/ 97001 h 439292"/>
                <a:gd name="connsiteX15" fmla="*/ 591695 w 1037452"/>
                <a:gd name="connsiteY15" fmla="*/ 298401 h 439292"/>
                <a:gd name="connsiteX16" fmla="*/ 585394 w 1037452"/>
                <a:gd name="connsiteY16" fmla="*/ 313629 h 439292"/>
                <a:gd name="connsiteX17" fmla="*/ 570159 w 1037452"/>
                <a:gd name="connsiteY17" fmla="*/ 319937 h 439292"/>
                <a:gd name="connsiteX18" fmla="*/ 554925 w 1037452"/>
                <a:gd name="connsiteY18" fmla="*/ 313629 h 439292"/>
                <a:gd name="connsiteX19" fmla="*/ 548624 w 1037452"/>
                <a:gd name="connsiteY19" fmla="*/ 298401 h 439292"/>
                <a:gd name="connsiteX20" fmla="*/ 554925 w 1037452"/>
                <a:gd name="connsiteY20" fmla="*/ 283174 h 439292"/>
                <a:gd name="connsiteX21" fmla="*/ 570159 w 1037452"/>
                <a:gd name="connsiteY21" fmla="*/ 276865 h 439292"/>
                <a:gd name="connsiteX22" fmla="*/ 585394 w 1037452"/>
                <a:gd name="connsiteY22" fmla="*/ 283174 h 439292"/>
                <a:gd name="connsiteX23" fmla="*/ 591695 w 1037452"/>
                <a:gd name="connsiteY23" fmla="*/ 298401 h 439292"/>
                <a:gd name="connsiteX24" fmla="*/ 949739 w 1037452"/>
                <a:gd name="connsiteY24" fmla="*/ 195181 h 439292"/>
                <a:gd name="connsiteX25" fmla="*/ 956040 w 1037452"/>
                <a:gd name="connsiteY25" fmla="*/ 179953 h 439292"/>
                <a:gd name="connsiteX26" fmla="*/ 949739 w 1037452"/>
                <a:gd name="connsiteY26" fmla="*/ 164726 h 439292"/>
                <a:gd name="connsiteX27" fmla="*/ 934504 w 1037452"/>
                <a:gd name="connsiteY27" fmla="*/ 158417 h 439292"/>
                <a:gd name="connsiteX28" fmla="*/ 919270 w 1037452"/>
                <a:gd name="connsiteY28" fmla="*/ 164726 h 439292"/>
                <a:gd name="connsiteX29" fmla="*/ 912968 w 1037452"/>
                <a:gd name="connsiteY29" fmla="*/ 179953 h 439292"/>
                <a:gd name="connsiteX30" fmla="*/ 919270 w 1037452"/>
                <a:gd name="connsiteY30" fmla="*/ 195181 h 439292"/>
                <a:gd name="connsiteX31" fmla="*/ 934504 w 1037452"/>
                <a:gd name="connsiteY31" fmla="*/ 201489 h 439292"/>
                <a:gd name="connsiteX32" fmla="*/ 949739 w 1037452"/>
                <a:gd name="connsiteY32" fmla="*/ 195181 h 43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7452" h="439292">
                  <a:moveTo>
                    <a:pt x="152382" y="0"/>
                  </a:moveTo>
                  <a:cubicBezTo>
                    <a:pt x="349653" y="12922"/>
                    <a:pt x="830724" y="56858"/>
                    <a:pt x="1025384" y="133502"/>
                  </a:cubicBezTo>
                  <a:cubicBezTo>
                    <a:pt x="1047827" y="235260"/>
                    <a:pt x="1038830" y="341434"/>
                    <a:pt x="999541" y="437953"/>
                  </a:cubicBezTo>
                  <a:cubicBezTo>
                    <a:pt x="630892" y="362216"/>
                    <a:pt x="376789" y="333720"/>
                    <a:pt x="49034" y="335013"/>
                  </a:cubicBezTo>
                  <a:lnTo>
                    <a:pt x="18883" y="439292"/>
                  </a:lnTo>
                  <a:cubicBezTo>
                    <a:pt x="-49603" y="388895"/>
                    <a:pt x="85213" y="110245"/>
                    <a:pt x="152382" y="0"/>
                  </a:cubicBezTo>
                  <a:close/>
                  <a:moveTo>
                    <a:pt x="267089" y="97001"/>
                  </a:moveTo>
                  <a:cubicBezTo>
                    <a:pt x="271127" y="92959"/>
                    <a:pt x="273394" y="87483"/>
                    <a:pt x="273394" y="81770"/>
                  </a:cubicBezTo>
                  <a:cubicBezTo>
                    <a:pt x="273394" y="76060"/>
                    <a:pt x="271127" y="70584"/>
                    <a:pt x="267089" y="66542"/>
                  </a:cubicBezTo>
                  <a:cubicBezTo>
                    <a:pt x="263055" y="62504"/>
                    <a:pt x="257568" y="60233"/>
                    <a:pt x="251858" y="60233"/>
                  </a:cubicBezTo>
                  <a:cubicBezTo>
                    <a:pt x="246145" y="60233"/>
                    <a:pt x="240658" y="62504"/>
                    <a:pt x="236624" y="66542"/>
                  </a:cubicBezTo>
                  <a:cubicBezTo>
                    <a:pt x="232589" y="70584"/>
                    <a:pt x="230322" y="76060"/>
                    <a:pt x="230322" y="81770"/>
                  </a:cubicBezTo>
                  <a:cubicBezTo>
                    <a:pt x="230322" y="87483"/>
                    <a:pt x="232589" y="92959"/>
                    <a:pt x="236624" y="97001"/>
                  </a:cubicBezTo>
                  <a:cubicBezTo>
                    <a:pt x="240658" y="101039"/>
                    <a:pt x="246145" y="103306"/>
                    <a:pt x="251858" y="103306"/>
                  </a:cubicBezTo>
                  <a:cubicBezTo>
                    <a:pt x="257568" y="103306"/>
                    <a:pt x="263055" y="101039"/>
                    <a:pt x="267089" y="97001"/>
                  </a:cubicBezTo>
                  <a:close/>
                  <a:moveTo>
                    <a:pt x="591695" y="298401"/>
                  </a:moveTo>
                  <a:cubicBezTo>
                    <a:pt x="591695" y="304111"/>
                    <a:pt x="589428" y="309591"/>
                    <a:pt x="585394" y="313629"/>
                  </a:cubicBezTo>
                  <a:cubicBezTo>
                    <a:pt x="581360" y="317667"/>
                    <a:pt x="575873" y="319937"/>
                    <a:pt x="570159" y="319937"/>
                  </a:cubicBezTo>
                  <a:cubicBezTo>
                    <a:pt x="564446" y="319937"/>
                    <a:pt x="558959" y="317667"/>
                    <a:pt x="554925" y="313629"/>
                  </a:cubicBezTo>
                  <a:cubicBezTo>
                    <a:pt x="550890" y="309591"/>
                    <a:pt x="548624" y="304111"/>
                    <a:pt x="548624" y="298401"/>
                  </a:cubicBezTo>
                  <a:cubicBezTo>
                    <a:pt x="548624" y="292688"/>
                    <a:pt x="550890" y="287212"/>
                    <a:pt x="554925" y="283174"/>
                  </a:cubicBezTo>
                  <a:cubicBezTo>
                    <a:pt x="558959" y="279132"/>
                    <a:pt x="564446" y="276865"/>
                    <a:pt x="570159" y="276865"/>
                  </a:cubicBezTo>
                  <a:cubicBezTo>
                    <a:pt x="575873" y="276865"/>
                    <a:pt x="581360" y="279132"/>
                    <a:pt x="585394" y="283174"/>
                  </a:cubicBezTo>
                  <a:cubicBezTo>
                    <a:pt x="589428" y="287212"/>
                    <a:pt x="591695" y="292688"/>
                    <a:pt x="591695" y="298401"/>
                  </a:cubicBezTo>
                  <a:close/>
                  <a:moveTo>
                    <a:pt x="949739" y="195181"/>
                  </a:moveTo>
                  <a:cubicBezTo>
                    <a:pt x="953773" y="191143"/>
                    <a:pt x="956040" y="185663"/>
                    <a:pt x="956040" y="179953"/>
                  </a:cubicBezTo>
                  <a:cubicBezTo>
                    <a:pt x="956040" y="174240"/>
                    <a:pt x="953773" y="168764"/>
                    <a:pt x="949739" y="164726"/>
                  </a:cubicBezTo>
                  <a:cubicBezTo>
                    <a:pt x="945701" y="160684"/>
                    <a:pt x="940218" y="158417"/>
                    <a:pt x="934504" y="158417"/>
                  </a:cubicBezTo>
                  <a:cubicBezTo>
                    <a:pt x="928791" y="158417"/>
                    <a:pt x="923304" y="160684"/>
                    <a:pt x="919270" y="164726"/>
                  </a:cubicBezTo>
                  <a:cubicBezTo>
                    <a:pt x="915235" y="168764"/>
                    <a:pt x="912968" y="174240"/>
                    <a:pt x="912968" y="179953"/>
                  </a:cubicBezTo>
                  <a:cubicBezTo>
                    <a:pt x="912968" y="185663"/>
                    <a:pt x="915235" y="191143"/>
                    <a:pt x="919270" y="195181"/>
                  </a:cubicBezTo>
                  <a:cubicBezTo>
                    <a:pt x="923304" y="199222"/>
                    <a:pt x="928791" y="201489"/>
                    <a:pt x="934504" y="201489"/>
                  </a:cubicBezTo>
                  <a:cubicBezTo>
                    <a:pt x="940218" y="201489"/>
                    <a:pt x="945701" y="199222"/>
                    <a:pt x="949739" y="195181"/>
                  </a:cubicBezTo>
                  <a:close/>
                </a:path>
              </a:pathLst>
            </a:custGeom>
            <a:solidFill>
              <a:schemeClr val="accent2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0542273" y="4247552"/>
              <a:ext cx="63318" cy="40486"/>
            </a:xfrm>
            <a:custGeom>
              <a:avLst/>
              <a:gdLst>
                <a:gd name="connsiteX0" fmla="*/ 63319 w 63318"/>
                <a:gd name="connsiteY0" fmla="*/ 0 h 40486"/>
                <a:gd name="connsiteX1" fmla="*/ 0 w 63318"/>
                <a:gd name="connsiteY1" fmla="*/ 40486 h 40486"/>
                <a:gd name="connsiteX2" fmla="*/ 13786 w 63318"/>
                <a:gd name="connsiteY2" fmla="*/ 0 h 40486"/>
                <a:gd name="connsiteX3" fmla="*/ 63319 w 63318"/>
                <a:gd name="connsiteY3" fmla="*/ 0 h 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8" h="40486">
                  <a:moveTo>
                    <a:pt x="63319" y="0"/>
                  </a:moveTo>
                  <a:lnTo>
                    <a:pt x="0" y="40486"/>
                  </a:lnTo>
                  <a:cubicBezTo>
                    <a:pt x="5997" y="27512"/>
                    <a:pt x="10619" y="13942"/>
                    <a:pt x="13786" y="0"/>
                  </a:cubicBezTo>
                  <a:cubicBezTo>
                    <a:pt x="30281" y="960"/>
                    <a:pt x="46819" y="960"/>
                    <a:pt x="63319" y="0"/>
                  </a:cubicBezTo>
                  <a:close/>
                </a:path>
              </a:pathLst>
            </a:custGeom>
            <a:solidFill>
              <a:srgbClr val="6153BD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627964" y="3947111"/>
              <a:ext cx="1114197" cy="493065"/>
            </a:xfrm>
            <a:custGeom>
              <a:avLst/>
              <a:gdLst>
                <a:gd name="connsiteX0" fmla="*/ 605549 w 1114197"/>
                <a:gd name="connsiteY0" fmla="*/ 156172 h 493065"/>
                <a:gd name="connsiteX1" fmla="*/ 239461 w 1114197"/>
                <a:gd name="connsiteY1" fmla="*/ 106299 h 493065"/>
                <a:gd name="connsiteX2" fmla="*/ 0 w 1114197"/>
                <a:gd name="connsiteY2" fmla="*/ 62366 h 493065"/>
                <a:gd name="connsiteX3" fmla="*/ 88298 w 1114197"/>
                <a:gd name="connsiteY3" fmla="*/ 147649 h 493065"/>
                <a:gd name="connsiteX4" fmla="*/ 112852 w 1114197"/>
                <a:gd name="connsiteY4" fmla="*/ 158849 h 493065"/>
                <a:gd name="connsiteX5" fmla="*/ 79255 w 1114197"/>
                <a:gd name="connsiteY5" fmla="*/ 226040 h 493065"/>
                <a:gd name="connsiteX6" fmla="*/ 61594 w 1114197"/>
                <a:gd name="connsiteY6" fmla="*/ 240254 h 493065"/>
                <a:gd name="connsiteX7" fmla="*/ 12061 w 1114197"/>
                <a:gd name="connsiteY7" fmla="*/ 370738 h 493065"/>
                <a:gd name="connsiteX8" fmla="*/ 59872 w 1114197"/>
                <a:gd name="connsiteY8" fmla="*/ 405628 h 493065"/>
                <a:gd name="connsiteX9" fmla="*/ 909614 w 1114197"/>
                <a:gd name="connsiteY9" fmla="*/ 493065 h 493065"/>
                <a:gd name="connsiteX10" fmla="*/ 1016660 w 1114197"/>
                <a:gd name="connsiteY10" fmla="*/ 426148 h 493065"/>
                <a:gd name="connsiteX11" fmla="*/ 1086188 w 1114197"/>
                <a:gd name="connsiteY11" fmla="*/ 320777 h 493065"/>
                <a:gd name="connsiteX12" fmla="*/ 605549 w 1114197"/>
                <a:gd name="connsiteY12" fmla="*/ 156172 h 49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4197" h="493065">
                  <a:moveTo>
                    <a:pt x="605549" y="156172"/>
                  </a:moveTo>
                  <a:cubicBezTo>
                    <a:pt x="742086" y="-153494"/>
                    <a:pt x="239461" y="106299"/>
                    <a:pt x="239461" y="106299"/>
                  </a:cubicBezTo>
                  <a:cubicBezTo>
                    <a:pt x="319573" y="-45289"/>
                    <a:pt x="96484" y="-10832"/>
                    <a:pt x="0" y="62366"/>
                  </a:cubicBezTo>
                  <a:cubicBezTo>
                    <a:pt x="98205" y="-4371"/>
                    <a:pt x="115434" y="92516"/>
                    <a:pt x="88298" y="147649"/>
                  </a:cubicBezTo>
                  <a:cubicBezTo>
                    <a:pt x="83562" y="159278"/>
                    <a:pt x="89162" y="164878"/>
                    <a:pt x="112852" y="158849"/>
                  </a:cubicBezTo>
                  <a:cubicBezTo>
                    <a:pt x="162385" y="146356"/>
                    <a:pt x="163720" y="224591"/>
                    <a:pt x="79255" y="226040"/>
                  </a:cubicBezTo>
                  <a:cubicBezTo>
                    <a:pt x="72294" y="229281"/>
                    <a:pt x="66241" y="234162"/>
                    <a:pt x="61594" y="240254"/>
                  </a:cubicBezTo>
                  <a:cubicBezTo>
                    <a:pt x="35751" y="296655"/>
                    <a:pt x="12061" y="341881"/>
                    <a:pt x="12061" y="370738"/>
                  </a:cubicBezTo>
                  <a:cubicBezTo>
                    <a:pt x="12061" y="392707"/>
                    <a:pt x="24982" y="405196"/>
                    <a:pt x="59872" y="405628"/>
                  </a:cubicBezTo>
                  <a:cubicBezTo>
                    <a:pt x="344849" y="414430"/>
                    <a:pt x="628831" y="443653"/>
                    <a:pt x="909614" y="493065"/>
                  </a:cubicBezTo>
                  <a:cubicBezTo>
                    <a:pt x="949693" y="478695"/>
                    <a:pt x="986191" y="455877"/>
                    <a:pt x="1016660" y="426148"/>
                  </a:cubicBezTo>
                  <a:cubicBezTo>
                    <a:pt x="1047129" y="396419"/>
                    <a:pt x="1070840" y="360480"/>
                    <a:pt x="1086188" y="320777"/>
                  </a:cubicBezTo>
                  <a:cubicBezTo>
                    <a:pt x="1255008" y="-81993"/>
                    <a:pt x="605549" y="156172"/>
                    <a:pt x="605549" y="15617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78434" y="6037037"/>
              <a:ext cx="301412" cy="690799"/>
            </a:xfrm>
            <a:custGeom>
              <a:avLst/>
              <a:gdLst>
                <a:gd name="connsiteX0" fmla="*/ 193803 w 301412"/>
                <a:gd name="connsiteY0" fmla="*/ 0 h 690799"/>
                <a:gd name="connsiteX1" fmla="*/ 0 w 301412"/>
                <a:gd name="connsiteY1" fmla="*/ 121034 h 690799"/>
                <a:gd name="connsiteX2" fmla="*/ 58941 w 301412"/>
                <a:gd name="connsiteY2" fmla="*/ 335526 h 690799"/>
                <a:gd name="connsiteX3" fmla="*/ 164446 w 301412"/>
                <a:gd name="connsiteY3" fmla="*/ 690800 h 690799"/>
                <a:gd name="connsiteX4" fmla="*/ 301412 w 301412"/>
                <a:gd name="connsiteY4" fmla="*/ 168388 h 690799"/>
                <a:gd name="connsiteX5" fmla="*/ 193803 w 301412"/>
                <a:gd name="connsiteY5" fmla="*/ 0 h 69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412" h="690799">
                  <a:moveTo>
                    <a:pt x="193803" y="0"/>
                  </a:moveTo>
                  <a:cubicBezTo>
                    <a:pt x="143332" y="59486"/>
                    <a:pt x="75599" y="101786"/>
                    <a:pt x="0" y="121034"/>
                  </a:cubicBezTo>
                  <a:cubicBezTo>
                    <a:pt x="30583" y="176142"/>
                    <a:pt x="45658" y="272626"/>
                    <a:pt x="58941" y="335526"/>
                  </a:cubicBezTo>
                  <a:cubicBezTo>
                    <a:pt x="81550" y="457304"/>
                    <a:pt x="116914" y="576390"/>
                    <a:pt x="164446" y="690800"/>
                  </a:cubicBezTo>
                  <a:cubicBezTo>
                    <a:pt x="259204" y="477706"/>
                    <a:pt x="270401" y="295005"/>
                    <a:pt x="301412" y="168388"/>
                  </a:cubicBezTo>
                  <a:cubicBezTo>
                    <a:pt x="270408" y="109288"/>
                    <a:pt x="234406" y="52954"/>
                    <a:pt x="193803" y="0"/>
                  </a:cubicBezTo>
                  <a:close/>
                </a:path>
              </a:pathLst>
            </a:custGeom>
            <a:solidFill>
              <a:schemeClr val="accent1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1469095" y="5288943"/>
              <a:ext cx="700714" cy="311818"/>
            </a:xfrm>
            <a:custGeom>
              <a:avLst/>
              <a:gdLst>
                <a:gd name="connsiteX0" fmla="*/ 180017 w 700714"/>
                <a:gd name="connsiteY0" fmla="*/ 0 h 311818"/>
                <a:gd name="connsiteX1" fmla="*/ 0 w 700714"/>
                <a:gd name="connsiteY1" fmla="*/ 116727 h 311818"/>
                <a:gd name="connsiteX2" fmla="*/ 114573 w 700714"/>
                <a:gd name="connsiteY2" fmla="*/ 311819 h 311818"/>
                <a:gd name="connsiteX3" fmla="*/ 700714 w 700714"/>
                <a:gd name="connsiteY3" fmla="*/ 145584 h 311818"/>
                <a:gd name="connsiteX4" fmla="*/ 180017 w 700714"/>
                <a:gd name="connsiteY4" fmla="*/ 0 h 31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714" h="311818">
                  <a:moveTo>
                    <a:pt x="180017" y="0"/>
                  </a:moveTo>
                  <a:cubicBezTo>
                    <a:pt x="116748" y="33643"/>
                    <a:pt x="56514" y="72702"/>
                    <a:pt x="0" y="116727"/>
                  </a:cubicBezTo>
                  <a:cubicBezTo>
                    <a:pt x="54726" y="170521"/>
                    <a:pt x="94238" y="237828"/>
                    <a:pt x="114573" y="311819"/>
                  </a:cubicBezTo>
                  <a:cubicBezTo>
                    <a:pt x="244923" y="246644"/>
                    <a:pt x="466120" y="246963"/>
                    <a:pt x="700714" y="145584"/>
                  </a:cubicBezTo>
                  <a:cubicBezTo>
                    <a:pt x="488825" y="48672"/>
                    <a:pt x="306219" y="32736"/>
                    <a:pt x="180017" y="0"/>
                  </a:cubicBezTo>
                  <a:close/>
                </a:path>
              </a:pathLst>
            </a:custGeom>
            <a:solidFill>
              <a:schemeClr val="accent1"/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04563" y="5555536"/>
              <a:ext cx="258407" cy="160638"/>
            </a:xfrm>
            <a:custGeom>
              <a:avLst/>
              <a:gdLst>
                <a:gd name="connsiteX0" fmla="*/ 258407 w 258407"/>
                <a:gd name="connsiteY0" fmla="*/ 0 h 160638"/>
                <a:gd name="connsiteX1" fmla="*/ 65037 w 258407"/>
                <a:gd name="connsiteY1" fmla="*/ 160638 h 160638"/>
                <a:gd name="connsiteX2" fmla="*/ 0 w 258407"/>
                <a:gd name="connsiteY2" fmla="*/ 103805 h 160638"/>
                <a:gd name="connsiteX3" fmla="*/ 258407 w 258407"/>
                <a:gd name="connsiteY3" fmla="*/ 0 h 16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407" h="160638">
                  <a:moveTo>
                    <a:pt x="258407" y="0"/>
                  </a:moveTo>
                  <a:lnTo>
                    <a:pt x="65037" y="160638"/>
                  </a:lnTo>
                  <a:lnTo>
                    <a:pt x="0" y="103805"/>
                  </a:lnTo>
                  <a:cubicBezTo>
                    <a:pt x="89700" y="78844"/>
                    <a:pt x="176369" y="44025"/>
                    <a:pt x="25840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250269" y="5480093"/>
              <a:ext cx="363505" cy="101265"/>
            </a:xfrm>
            <a:custGeom>
              <a:avLst/>
              <a:gdLst>
                <a:gd name="connsiteX0" fmla="*/ 0 w 363505"/>
                <a:gd name="connsiteY0" fmla="*/ 24189 h 101265"/>
                <a:gd name="connsiteX1" fmla="*/ 21968 w 363505"/>
                <a:gd name="connsiteY1" fmla="*/ 101265 h 101265"/>
                <a:gd name="connsiteX2" fmla="*/ 363505 w 363505"/>
                <a:gd name="connsiteY2" fmla="*/ 0 h 101265"/>
                <a:gd name="connsiteX3" fmla="*/ 0 w 363505"/>
                <a:gd name="connsiteY3" fmla="*/ 24189 h 10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505" h="101265">
                  <a:moveTo>
                    <a:pt x="0" y="24189"/>
                  </a:moveTo>
                  <a:cubicBezTo>
                    <a:pt x="6029" y="49600"/>
                    <a:pt x="13354" y="75443"/>
                    <a:pt x="21968" y="101265"/>
                  </a:cubicBezTo>
                  <a:cubicBezTo>
                    <a:pt x="139389" y="81022"/>
                    <a:pt x="254022" y="47018"/>
                    <a:pt x="363505" y="0"/>
                  </a:cubicBezTo>
                  <a:cubicBezTo>
                    <a:pt x="251950" y="44794"/>
                    <a:pt x="118200" y="42891"/>
                    <a:pt x="0" y="241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9695736" y="6561123"/>
              <a:ext cx="1233536" cy="639733"/>
            </a:xfrm>
            <a:custGeom>
              <a:avLst/>
              <a:gdLst>
                <a:gd name="connsiteX0" fmla="*/ 587789 w 1233536"/>
                <a:gd name="connsiteY0" fmla="*/ 63248 h 639733"/>
                <a:gd name="connsiteX1" fmla="*/ 1160127 w 1233536"/>
                <a:gd name="connsiteY1" fmla="*/ 141387 h 639733"/>
                <a:gd name="connsiteX2" fmla="*/ 1141992 w 1233536"/>
                <a:gd name="connsiteY2" fmla="*/ 306343 h 639733"/>
                <a:gd name="connsiteX3" fmla="*/ 1123562 w 1233536"/>
                <a:gd name="connsiteY3" fmla="*/ 472787 h 639733"/>
                <a:gd name="connsiteX4" fmla="*/ 1105699 w 1233536"/>
                <a:gd name="connsiteY4" fmla="*/ 639231 h 639733"/>
                <a:gd name="connsiteX5" fmla="*/ 74644 w 1233536"/>
                <a:gd name="connsiteY5" fmla="*/ 496696 h 639733"/>
                <a:gd name="connsiteX6" fmla="*/ 43516 w 1233536"/>
                <a:gd name="connsiteY6" fmla="*/ 487097 h 639733"/>
                <a:gd name="connsiteX7" fmla="*/ 18470 w 1233536"/>
                <a:gd name="connsiteY7" fmla="*/ 466269 h 639733"/>
                <a:gd name="connsiteX8" fmla="*/ 3356 w 1233536"/>
                <a:gd name="connsiteY8" fmla="*/ 437401 h 639733"/>
                <a:gd name="connsiteX9" fmla="*/ 497 w 1233536"/>
                <a:gd name="connsiteY9" fmla="*/ 404991 h 639733"/>
                <a:gd name="connsiteX10" fmla="*/ 10330 w 1233536"/>
                <a:gd name="connsiteY10" fmla="*/ 373927 h 639733"/>
                <a:gd name="connsiteX11" fmla="*/ 31345 w 1233536"/>
                <a:gd name="connsiteY11" fmla="*/ 349026 h 639733"/>
                <a:gd name="connsiteX12" fmla="*/ 60313 w 1233536"/>
                <a:gd name="connsiteY12" fmla="*/ 334149 h 639733"/>
                <a:gd name="connsiteX13" fmla="*/ 92780 w 1233536"/>
                <a:gd name="connsiteY13" fmla="*/ 331527 h 639733"/>
                <a:gd name="connsiteX14" fmla="*/ 61393 w 1233536"/>
                <a:gd name="connsiteY14" fmla="*/ 321964 h 639733"/>
                <a:gd name="connsiteX15" fmla="*/ 36113 w 1233536"/>
                <a:gd name="connsiteY15" fmla="*/ 301065 h 639733"/>
                <a:gd name="connsiteX16" fmla="*/ 20836 w 1233536"/>
                <a:gd name="connsiteY16" fmla="*/ 272020 h 639733"/>
                <a:gd name="connsiteX17" fmla="*/ 17921 w 1233536"/>
                <a:gd name="connsiteY17" fmla="*/ 239362 h 639733"/>
                <a:gd name="connsiteX18" fmla="*/ 27821 w 1233536"/>
                <a:gd name="connsiteY18" fmla="*/ 208085 h 639733"/>
                <a:gd name="connsiteX19" fmla="*/ 49006 w 1233536"/>
                <a:gd name="connsiteY19" fmla="*/ 183007 h 639733"/>
                <a:gd name="connsiteX20" fmla="*/ 78204 w 1233536"/>
                <a:gd name="connsiteY20" fmla="*/ 168059 h 639733"/>
                <a:gd name="connsiteX21" fmla="*/ 110915 w 1233536"/>
                <a:gd name="connsiteY21" fmla="*/ 165509 h 639733"/>
                <a:gd name="connsiteX22" fmla="*/ 79263 w 1233536"/>
                <a:gd name="connsiteY22" fmla="*/ 154989 h 639733"/>
                <a:gd name="connsiteX23" fmla="*/ 54295 w 1233536"/>
                <a:gd name="connsiteY23" fmla="*/ 132886 h 639733"/>
                <a:gd name="connsiteX24" fmla="*/ 40038 w 1233536"/>
                <a:gd name="connsiteY24" fmla="*/ 102743 h 639733"/>
                <a:gd name="connsiteX25" fmla="*/ 38791 w 1233536"/>
                <a:gd name="connsiteY25" fmla="*/ 69412 h 639733"/>
                <a:gd name="connsiteX26" fmla="*/ 50753 w 1233536"/>
                <a:gd name="connsiteY26" fmla="*/ 38312 h 639733"/>
                <a:gd name="connsiteX27" fmla="*/ 73996 w 1233536"/>
                <a:gd name="connsiteY27" fmla="*/ 14367 h 639733"/>
                <a:gd name="connsiteX28" fmla="*/ 104770 w 1233536"/>
                <a:gd name="connsiteY28" fmla="*/ 1545 h 639733"/>
                <a:gd name="connsiteX29" fmla="*/ 138119 w 1233536"/>
                <a:gd name="connsiteY29" fmla="*/ 1863 h 639733"/>
                <a:gd name="connsiteX30" fmla="*/ 501759 w 1233536"/>
                <a:gd name="connsiteY30" fmla="*/ 51488 h 63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3536" h="639733">
                  <a:moveTo>
                    <a:pt x="587789" y="63248"/>
                  </a:moveTo>
                  <a:lnTo>
                    <a:pt x="1160127" y="141387"/>
                  </a:lnTo>
                  <a:cubicBezTo>
                    <a:pt x="1270074" y="152722"/>
                    <a:pt x="1250352" y="319945"/>
                    <a:pt x="1141992" y="306343"/>
                  </a:cubicBezTo>
                  <a:cubicBezTo>
                    <a:pt x="1250238" y="318776"/>
                    <a:pt x="1230721" y="483165"/>
                    <a:pt x="1123562" y="472787"/>
                  </a:cubicBezTo>
                  <a:cubicBezTo>
                    <a:pt x="1232081" y="486495"/>
                    <a:pt x="1211654" y="649928"/>
                    <a:pt x="1105699" y="639231"/>
                  </a:cubicBezTo>
                  <a:lnTo>
                    <a:pt x="74644" y="496696"/>
                  </a:lnTo>
                  <a:cubicBezTo>
                    <a:pt x="63738" y="495598"/>
                    <a:pt x="53158" y="492339"/>
                    <a:pt x="43516" y="487097"/>
                  </a:cubicBezTo>
                  <a:cubicBezTo>
                    <a:pt x="33878" y="481890"/>
                    <a:pt x="25363" y="474806"/>
                    <a:pt x="18470" y="466269"/>
                  </a:cubicBezTo>
                  <a:cubicBezTo>
                    <a:pt x="11580" y="457768"/>
                    <a:pt x="6441" y="447921"/>
                    <a:pt x="3356" y="437401"/>
                  </a:cubicBezTo>
                  <a:cubicBezTo>
                    <a:pt x="270" y="426916"/>
                    <a:pt x="-700" y="415865"/>
                    <a:pt x="497" y="404991"/>
                  </a:cubicBezTo>
                  <a:cubicBezTo>
                    <a:pt x="1694" y="394081"/>
                    <a:pt x="5034" y="383526"/>
                    <a:pt x="10330" y="373927"/>
                  </a:cubicBezTo>
                  <a:cubicBezTo>
                    <a:pt x="15622" y="364327"/>
                    <a:pt x="22766" y="355862"/>
                    <a:pt x="31345" y="349026"/>
                  </a:cubicBezTo>
                  <a:cubicBezTo>
                    <a:pt x="39924" y="342189"/>
                    <a:pt x="49768" y="337160"/>
                    <a:pt x="60313" y="334149"/>
                  </a:cubicBezTo>
                  <a:cubicBezTo>
                    <a:pt x="70854" y="331138"/>
                    <a:pt x="81891" y="330252"/>
                    <a:pt x="92780" y="331527"/>
                  </a:cubicBezTo>
                  <a:cubicBezTo>
                    <a:pt x="81788" y="330429"/>
                    <a:pt x="71120" y="327206"/>
                    <a:pt x="61393" y="321964"/>
                  </a:cubicBezTo>
                  <a:cubicBezTo>
                    <a:pt x="51666" y="316757"/>
                    <a:pt x="43073" y="309637"/>
                    <a:pt x="36113" y="301065"/>
                  </a:cubicBezTo>
                  <a:cubicBezTo>
                    <a:pt x="29149" y="292493"/>
                    <a:pt x="23956" y="282611"/>
                    <a:pt x="20836" y="272020"/>
                  </a:cubicBezTo>
                  <a:cubicBezTo>
                    <a:pt x="17712" y="261429"/>
                    <a:pt x="16723" y="250342"/>
                    <a:pt x="17921" y="239362"/>
                  </a:cubicBezTo>
                  <a:cubicBezTo>
                    <a:pt x="19121" y="228346"/>
                    <a:pt x="22486" y="217720"/>
                    <a:pt x="27821" y="208085"/>
                  </a:cubicBezTo>
                  <a:cubicBezTo>
                    <a:pt x="33155" y="198380"/>
                    <a:pt x="40356" y="189878"/>
                    <a:pt x="49006" y="183007"/>
                  </a:cubicBezTo>
                  <a:cubicBezTo>
                    <a:pt x="57656" y="176135"/>
                    <a:pt x="67581" y="171035"/>
                    <a:pt x="78204" y="168059"/>
                  </a:cubicBezTo>
                  <a:cubicBezTo>
                    <a:pt x="88834" y="165048"/>
                    <a:pt x="99949" y="164198"/>
                    <a:pt x="110915" y="165509"/>
                  </a:cubicBezTo>
                  <a:cubicBezTo>
                    <a:pt x="99765" y="164198"/>
                    <a:pt x="88997" y="160585"/>
                    <a:pt x="79263" y="154989"/>
                  </a:cubicBezTo>
                  <a:cubicBezTo>
                    <a:pt x="69533" y="149392"/>
                    <a:pt x="61035" y="141883"/>
                    <a:pt x="54295" y="132886"/>
                  </a:cubicBezTo>
                  <a:cubicBezTo>
                    <a:pt x="47554" y="123889"/>
                    <a:pt x="42701" y="113653"/>
                    <a:pt x="40038" y="102743"/>
                  </a:cubicBezTo>
                  <a:cubicBezTo>
                    <a:pt x="37374" y="91833"/>
                    <a:pt x="36945" y="80498"/>
                    <a:pt x="38791" y="69412"/>
                  </a:cubicBezTo>
                  <a:cubicBezTo>
                    <a:pt x="40629" y="58325"/>
                    <a:pt x="44699" y="47769"/>
                    <a:pt x="50753" y="38312"/>
                  </a:cubicBezTo>
                  <a:cubicBezTo>
                    <a:pt x="56802" y="28819"/>
                    <a:pt x="64708" y="20708"/>
                    <a:pt x="73996" y="14367"/>
                  </a:cubicBezTo>
                  <a:cubicBezTo>
                    <a:pt x="83280" y="8062"/>
                    <a:pt x="93750" y="3705"/>
                    <a:pt x="104770" y="1545"/>
                  </a:cubicBezTo>
                  <a:cubicBezTo>
                    <a:pt x="115793" y="-616"/>
                    <a:pt x="127138" y="-510"/>
                    <a:pt x="138119" y="1863"/>
                  </a:cubicBezTo>
                  <a:lnTo>
                    <a:pt x="501759" y="51488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2796" y="3270767"/>
              <a:ext cx="2100044" cy="1149505"/>
            </a:xfrm>
            <a:custGeom>
              <a:avLst/>
              <a:gdLst>
                <a:gd name="connsiteX0" fmla="*/ 2100044 w 2100044"/>
                <a:gd name="connsiteY0" fmla="*/ 765753 h 1149505"/>
                <a:gd name="connsiteX1" fmla="*/ 1752840 w 2100044"/>
                <a:gd name="connsiteY1" fmla="*/ 257879 h 1149505"/>
                <a:gd name="connsiteX2" fmla="*/ 1189591 w 2100044"/>
                <a:gd name="connsiteY2" fmla="*/ 10384 h 1149505"/>
                <a:gd name="connsiteX3" fmla="*/ 6084 w 2100044"/>
                <a:gd name="connsiteY3" fmla="*/ 908755 h 1149505"/>
                <a:gd name="connsiteX4" fmla="*/ 7809 w 2100044"/>
                <a:gd name="connsiteY4" fmla="*/ 1149506 h 114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044" h="1149505">
                  <a:moveTo>
                    <a:pt x="2100044" y="765753"/>
                  </a:moveTo>
                  <a:cubicBezTo>
                    <a:pt x="2034055" y="567339"/>
                    <a:pt x="1913768" y="391395"/>
                    <a:pt x="1752840" y="257879"/>
                  </a:cubicBezTo>
                  <a:cubicBezTo>
                    <a:pt x="1591907" y="124366"/>
                    <a:pt x="1396769" y="38626"/>
                    <a:pt x="1189591" y="10384"/>
                  </a:cubicBezTo>
                  <a:cubicBezTo>
                    <a:pt x="598710" y="-70680"/>
                    <a:pt x="69583" y="331703"/>
                    <a:pt x="6084" y="908755"/>
                  </a:cubicBezTo>
                  <a:cubicBezTo>
                    <a:pt x="-2570" y="988804"/>
                    <a:pt x="-1989" y="1069585"/>
                    <a:pt x="7809" y="114950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1668498" y="4337302"/>
              <a:ext cx="5837" cy="132503"/>
            </a:xfrm>
            <a:custGeom>
              <a:avLst/>
              <a:gdLst>
                <a:gd name="connsiteX0" fmla="*/ 0 w 5837"/>
                <a:gd name="connsiteY0" fmla="*/ 132503 h 132503"/>
                <a:gd name="connsiteX1" fmla="*/ 5575 w 5837"/>
                <a:gd name="connsiteY1" fmla="*/ 0 h 1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7" h="132503">
                  <a:moveTo>
                    <a:pt x="0" y="132503"/>
                  </a:moveTo>
                  <a:cubicBezTo>
                    <a:pt x="4715" y="88500"/>
                    <a:pt x="6574" y="44241"/>
                    <a:pt x="5575" y="0"/>
                  </a:cubicBezTo>
                </a:path>
              </a:pathLst>
            </a:custGeom>
            <a:noFill/>
            <a:ln w="17002" cap="rnd">
              <a:solidFill>
                <a:srgbClr val="1200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1193140" y="4772805"/>
              <a:ext cx="394948" cy="710008"/>
            </a:xfrm>
            <a:custGeom>
              <a:avLst/>
              <a:gdLst>
                <a:gd name="connsiteX0" fmla="*/ 394949 w 394948"/>
                <a:gd name="connsiteY0" fmla="*/ 0 h 710008"/>
                <a:gd name="connsiteX1" fmla="*/ 374273 w 394948"/>
                <a:gd name="connsiteY1" fmla="*/ 38992 h 710008"/>
                <a:gd name="connsiteX2" fmla="*/ 0 w 394948"/>
                <a:gd name="connsiteY2" fmla="*/ 710009 h 71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948" h="710008">
                  <a:moveTo>
                    <a:pt x="394949" y="0"/>
                  </a:moveTo>
                  <a:cubicBezTo>
                    <a:pt x="389168" y="13552"/>
                    <a:pt x="382254" y="26594"/>
                    <a:pt x="374273" y="38992"/>
                  </a:cubicBezTo>
                  <a:cubicBezTo>
                    <a:pt x="185663" y="349564"/>
                    <a:pt x="76669" y="530920"/>
                    <a:pt x="0" y="71000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349062" y="5990203"/>
              <a:ext cx="696679" cy="459117"/>
            </a:xfrm>
            <a:custGeom>
              <a:avLst/>
              <a:gdLst>
                <a:gd name="connsiteX0" fmla="*/ 0 w 696679"/>
                <a:gd name="connsiteY0" fmla="*/ 374001 h 459117"/>
                <a:gd name="connsiteX1" fmla="*/ 622164 w 696679"/>
                <a:gd name="connsiteY1" fmla="*/ 459118 h 459117"/>
                <a:gd name="connsiteX2" fmla="*/ 696680 w 696679"/>
                <a:gd name="connsiteY2" fmla="*/ 0 h 45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679" h="459117">
                  <a:moveTo>
                    <a:pt x="0" y="374001"/>
                  </a:moveTo>
                  <a:lnTo>
                    <a:pt x="622164" y="459118"/>
                  </a:lnTo>
                  <a:cubicBezTo>
                    <a:pt x="639825" y="363516"/>
                    <a:pt x="681105" y="75376"/>
                    <a:pt x="69668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9773869" y="5887170"/>
              <a:ext cx="355298" cy="444871"/>
            </a:xfrm>
            <a:custGeom>
              <a:avLst/>
              <a:gdLst>
                <a:gd name="connsiteX0" fmla="*/ 30129 w 355298"/>
                <a:gd name="connsiteY0" fmla="*/ 0 h 444871"/>
                <a:gd name="connsiteX1" fmla="*/ 0 w 355298"/>
                <a:gd name="connsiteY1" fmla="*/ 397938 h 444871"/>
                <a:gd name="connsiteX2" fmla="*/ 355298 w 355298"/>
                <a:gd name="connsiteY2" fmla="*/ 444871 h 44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298" h="444871">
                  <a:moveTo>
                    <a:pt x="30129" y="0"/>
                  </a:moveTo>
                  <a:cubicBezTo>
                    <a:pt x="29268" y="59302"/>
                    <a:pt x="2246" y="326668"/>
                    <a:pt x="0" y="397938"/>
                  </a:cubicBezTo>
                  <a:lnTo>
                    <a:pt x="355298" y="444871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611577" y="4711416"/>
              <a:ext cx="112394" cy="357019"/>
            </a:xfrm>
            <a:custGeom>
              <a:avLst/>
              <a:gdLst>
                <a:gd name="connsiteX0" fmla="*/ 0 w 112394"/>
                <a:gd name="connsiteY0" fmla="*/ 0 h 357019"/>
                <a:gd name="connsiteX1" fmla="*/ 112395 w 112394"/>
                <a:gd name="connsiteY1" fmla="*/ 357020 h 35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94" h="357019">
                  <a:moveTo>
                    <a:pt x="0" y="0"/>
                  </a:moveTo>
                  <a:cubicBezTo>
                    <a:pt x="47358" y="143838"/>
                    <a:pt x="84398" y="257093"/>
                    <a:pt x="112395" y="35702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970324" y="4094725"/>
              <a:ext cx="534477" cy="269100"/>
            </a:xfrm>
            <a:custGeom>
              <a:avLst/>
              <a:gdLst>
                <a:gd name="connsiteX0" fmla="*/ 534477 w 534477"/>
                <a:gd name="connsiteY0" fmla="*/ 37847 h 269100"/>
                <a:gd name="connsiteX1" fmla="*/ 280377 w 534477"/>
                <a:gd name="connsiteY1" fmla="*/ 2960 h 269100"/>
                <a:gd name="connsiteX2" fmla="*/ 183284 w 534477"/>
                <a:gd name="connsiteY2" fmla="*/ 7342 h 269100"/>
                <a:gd name="connsiteX3" fmla="*/ 95688 w 534477"/>
                <a:gd name="connsiteY3" fmla="*/ 49440 h 269100"/>
                <a:gd name="connsiteX4" fmla="*/ 31601 w 534477"/>
                <a:gd name="connsiteY4" fmla="*/ 122510 h 269100"/>
                <a:gd name="connsiteX5" fmla="*/ 1291 w 534477"/>
                <a:gd name="connsiteY5" fmla="*/ 214849 h 269100"/>
                <a:gd name="connsiteX6" fmla="*/ 1631 w 534477"/>
                <a:gd name="connsiteY6" fmla="*/ 269100 h 26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477" h="269100">
                  <a:moveTo>
                    <a:pt x="534477" y="37847"/>
                  </a:moveTo>
                  <a:lnTo>
                    <a:pt x="280377" y="2960"/>
                  </a:lnTo>
                  <a:cubicBezTo>
                    <a:pt x="248045" y="-2133"/>
                    <a:pt x="215025" y="-642"/>
                    <a:pt x="183284" y="7342"/>
                  </a:cubicBezTo>
                  <a:cubicBezTo>
                    <a:pt x="151547" y="15333"/>
                    <a:pt x="121751" y="29650"/>
                    <a:pt x="95688" y="49440"/>
                  </a:cubicBezTo>
                  <a:cubicBezTo>
                    <a:pt x="69618" y="69230"/>
                    <a:pt x="47823" y="94085"/>
                    <a:pt x="31601" y="122510"/>
                  </a:cubicBezTo>
                  <a:cubicBezTo>
                    <a:pt x="15381" y="150932"/>
                    <a:pt x="5070" y="182343"/>
                    <a:pt x="1291" y="214849"/>
                  </a:cubicBezTo>
                  <a:cubicBezTo>
                    <a:pt x="-537" y="232893"/>
                    <a:pt x="-424" y="251078"/>
                    <a:pt x="1631" y="26910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372592" y="5863048"/>
              <a:ext cx="58558" cy="504343"/>
            </a:xfrm>
            <a:custGeom>
              <a:avLst/>
              <a:gdLst>
                <a:gd name="connsiteX0" fmla="*/ 0 w 58558"/>
                <a:gd name="connsiteY0" fmla="*/ 504343 h 504343"/>
                <a:gd name="connsiteX1" fmla="*/ 58558 w 58558"/>
                <a:gd name="connsiteY1" fmla="*/ 0 h 50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58" h="504343">
                  <a:moveTo>
                    <a:pt x="0" y="504343"/>
                  </a:moveTo>
                  <a:lnTo>
                    <a:pt x="58558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227117" y="4349204"/>
              <a:ext cx="41673" cy="702435"/>
            </a:xfrm>
            <a:custGeom>
              <a:avLst/>
              <a:gdLst>
                <a:gd name="connsiteX0" fmla="*/ 20998 w 41673"/>
                <a:gd name="connsiteY0" fmla="*/ 0 h 702435"/>
                <a:gd name="connsiteX1" fmla="*/ 41674 w 41673"/>
                <a:gd name="connsiteY1" fmla="*/ 605116 h 702435"/>
                <a:gd name="connsiteX2" fmla="*/ 14970 w 41673"/>
                <a:gd name="connsiteY2" fmla="*/ 702436 h 7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73" h="702435">
                  <a:moveTo>
                    <a:pt x="20998" y="0"/>
                  </a:moveTo>
                  <a:cubicBezTo>
                    <a:pt x="20998" y="0"/>
                    <a:pt x="-37942" y="343691"/>
                    <a:pt x="41674" y="605116"/>
                  </a:cubicBezTo>
                  <a:cubicBezTo>
                    <a:pt x="29124" y="636443"/>
                    <a:pt x="20162" y="669090"/>
                    <a:pt x="14970" y="70243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436897" y="4009501"/>
              <a:ext cx="1191092" cy="720844"/>
            </a:xfrm>
            <a:custGeom>
              <a:avLst/>
              <a:gdLst>
                <a:gd name="connsiteX0" fmla="*/ 790543 w 1191092"/>
                <a:gd name="connsiteY0" fmla="*/ 684254 h 720844"/>
                <a:gd name="connsiteX1" fmla="*/ 38575 w 1191092"/>
                <a:gd name="connsiteY1" fmla="*/ 720844 h 720844"/>
                <a:gd name="connsiteX2" fmla="*/ 17467 w 1191092"/>
                <a:gd name="connsiteY2" fmla="*/ 425528 h 720844"/>
                <a:gd name="connsiteX3" fmla="*/ 1014926 w 1191092"/>
                <a:gd name="connsiteY3" fmla="*/ 342398 h 720844"/>
                <a:gd name="connsiteX4" fmla="*/ 1105377 w 1191092"/>
                <a:gd name="connsiteY4" fmla="*/ 278651 h 720844"/>
                <a:gd name="connsiteX5" fmla="*/ 1119159 w 1191092"/>
                <a:gd name="connsiteY5" fmla="*/ 238164 h 720844"/>
                <a:gd name="connsiteX6" fmla="*/ 1148020 w 1191092"/>
                <a:gd name="connsiteY6" fmla="*/ 35318 h 720844"/>
                <a:gd name="connsiteX7" fmla="*/ 1191092 w 1191092"/>
                <a:gd name="connsiteY7" fmla="*/ 0 h 72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1092" h="720844">
                  <a:moveTo>
                    <a:pt x="790543" y="684254"/>
                  </a:moveTo>
                  <a:cubicBezTo>
                    <a:pt x="548933" y="681240"/>
                    <a:pt x="306890" y="676072"/>
                    <a:pt x="38575" y="720844"/>
                  </a:cubicBezTo>
                  <a:cubicBezTo>
                    <a:pt x="-4168" y="628253"/>
                    <a:pt x="-11670" y="523255"/>
                    <a:pt x="17467" y="425528"/>
                  </a:cubicBezTo>
                  <a:cubicBezTo>
                    <a:pt x="345853" y="360980"/>
                    <a:pt x="680387" y="333100"/>
                    <a:pt x="1014926" y="342398"/>
                  </a:cubicBezTo>
                  <a:cubicBezTo>
                    <a:pt x="1058858" y="344236"/>
                    <a:pt x="1087673" y="316533"/>
                    <a:pt x="1105377" y="278651"/>
                  </a:cubicBezTo>
                  <a:cubicBezTo>
                    <a:pt x="1111363" y="265672"/>
                    <a:pt x="1115982" y="252102"/>
                    <a:pt x="1119159" y="238164"/>
                  </a:cubicBezTo>
                  <a:cubicBezTo>
                    <a:pt x="1057952" y="232996"/>
                    <a:pt x="974074" y="199467"/>
                    <a:pt x="1148020" y="35318"/>
                  </a:cubicBezTo>
                  <a:cubicBezTo>
                    <a:pt x="1161509" y="22524"/>
                    <a:pt x="1175904" y="10722"/>
                    <a:pt x="1191092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718056" y="4360832"/>
              <a:ext cx="1038254" cy="439288"/>
            </a:xfrm>
            <a:custGeom>
              <a:avLst/>
              <a:gdLst>
                <a:gd name="connsiteX0" fmla="*/ 1025818 w 1038254"/>
                <a:gd name="connsiteY0" fmla="*/ 133498 h 439288"/>
                <a:gd name="connsiteX1" fmla="*/ 152384 w 1038254"/>
                <a:gd name="connsiteY1" fmla="*/ 0 h 439288"/>
                <a:gd name="connsiteX2" fmla="*/ 18881 w 1038254"/>
                <a:gd name="connsiteY2" fmla="*/ 439289 h 439288"/>
                <a:gd name="connsiteX3" fmla="*/ 49464 w 1038254"/>
                <a:gd name="connsiteY3" fmla="*/ 334623 h 439288"/>
                <a:gd name="connsiteX4" fmla="*/ 999975 w 1038254"/>
                <a:gd name="connsiteY4" fmla="*/ 437567 h 439288"/>
                <a:gd name="connsiteX5" fmla="*/ 1025818 w 1038254"/>
                <a:gd name="connsiteY5" fmla="*/ 133498 h 4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54" h="439288">
                  <a:moveTo>
                    <a:pt x="1025818" y="133498"/>
                  </a:moveTo>
                  <a:cubicBezTo>
                    <a:pt x="832175" y="58009"/>
                    <a:pt x="361124" y="13350"/>
                    <a:pt x="152384" y="0"/>
                  </a:cubicBezTo>
                  <a:cubicBezTo>
                    <a:pt x="85215" y="110262"/>
                    <a:pt x="-49602" y="388916"/>
                    <a:pt x="18881" y="439289"/>
                  </a:cubicBezTo>
                  <a:lnTo>
                    <a:pt x="49464" y="334623"/>
                  </a:lnTo>
                  <a:cubicBezTo>
                    <a:pt x="377219" y="333330"/>
                    <a:pt x="631323" y="361826"/>
                    <a:pt x="999975" y="437567"/>
                  </a:cubicBezTo>
                  <a:cubicBezTo>
                    <a:pt x="1039781" y="341311"/>
                    <a:pt x="1048803" y="235093"/>
                    <a:pt x="1025818" y="133498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627968" y="3946973"/>
              <a:ext cx="1115469" cy="492975"/>
            </a:xfrm>
            <a:custGeom>
              <a:avLst/>
              <a:gdLst>
                <a:gd name="connsiteX0" fmla="*/ 89205 w 1115469"/>
                <a:gd name="connsiteY0" fmla="*/ 145746 h 492975"/>
                <a:gd name="connsiteX1" fmla="*/ 0 w 1115469"/>
                <a:gd name="connsiteY1" fmla="*/ 62368 h 492975"/>
                <a:gd name="connsiteX2" fmla="*/ 239457 w 1115469"/>
                <a:gd name="connsiteY2" fmla="*/ 106301 h 492975"/>
                <a:gd name="connsiteX3" fmla="*/ 605545 w 1115469"/>
                <a:gd name="connsiteY3" fmla="*/ 156174 h 492975"/>
                <a:gd name="connsiteX4" fmla="*/ 909614 w 1115469"/>
                <a:gd name="connsiteY4" fmla="*/ 492976 h 492975"/>
                <a:gd name="connsiteX5" fmla="*/ 59869 w 1115469"/>
                <a:gd name="connsiteY5" fmla="*/ 405107 h 492975"/>
                <a:gd name="connsiteX6" fmla="*/ 12057 w 1115469"/>
                <a:gd name="connsiteY6" fmla="*/ 370220 h 492975"/>
                <a:gd name="connsiteX7" fmla="*/ 61590 w 1115469"/>
                <a:gd name="connsiteY7" fmla="*/ 239733 h 492975"/>
                <a:gd name="connsiteX8" fmla="*/ 79251 w 1115469"/>
                <a:gd name="connsiteY8" fmla="*/ 225522 h 492975"/>
                <a:gd name="connsiteX9" fmla="*/ 112848 w 1115469"/>
                <a:gd name="connsiteY9" fmla="*/ 158328 h 492975"/>
                <a:gd name="connsiteX10" fmla="*/ 89205 w 1115469"/>
                <a:gd name="connsiteY10" fmla="*/ 145746 h 49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5469" h="492975">
                  <a:moveTo>
                    <a:pt x="89205" y="145746"/>
                  </a:moveTo>
                  <a:cubicBezTo>
                    <a:pt x="115023" y="90319"/>
                    <a:pt x="97068" y="-3624"/>
                    <a:pt x="0" y="62368"/>
                  </a:cubicBezTo>
                  <a:cubicBezTo>
                    <a:pt x="96480" y="-10833"/>
                    <a:pt x="319640" y="-45290"/>
                    <a:pt x="239457" y="106301"/>
                  </a:cubicBezTo>
                  <a:cubicBezTo>
                    <a:pt x="239457" y="106301"/>
                    <a:pt x="742061" y="-153399"/>
                    <a:pt x="605545" y="156174"/>
                  </a:cubicBezTo>
                  <a:cubicBezTo>
                    <a:pt x="1312844" y="-103052"/>
                    <a:pt x="1151225" y="404724"/>
                    <a:pt x="909614" y="492976"/>
                  </a:cubicBezTo>
                  <a:cubicBezTo>
                    <a:pt x="628852" y="443269"/>
                    <a:pt x="344871" y="413905"/>
                    <a:pt x="59869" y="405107"/>
                  </a:cubicBezTo>
                  <a:cubicBezTo>
                    <a:pt x="24979" y="404632"/>
                    <a:pt x="12057" y="392185"/>
                    <a:pt x="12057" y="370220"/>
                  </a:cubicBezTo>
                  <a:cubicBezTo>
                    <a:pt x="12057" y="341363"/>
                    <a:pt x="36452" y="296452"/>
                    <a:pt x="61590" y="239733"/>
                  </a:cubicBezTo>
                  <a:cubicBezTo>
                    <a:pt x="66262" y="233651"/>
                    <a:pt x="72316" y="228773"/>
                    <a:pt x="79251" y="225522"/>
                  </a:cubicBezTo>
                  <a:cubicBezTo>
                    <a:pt x="163716" y="224002"/>
                    <a:pt x="162356" y="145792"/>
                    <a:pt x="112848" y="158328"/>
                  </a:cubicBezTo>
                  <a:cubicBezTo>
                    <a:pt x="89474" y="164381"/>
                    <a:pt x="84398" y="156128"/>
                    <a:pt x="89205" y="145746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944141" y="4592536"/>
              <a:ext cx="211353" cy="114294"/>
            </a:xfrm>
            <a:custGeom>
              <a:avLst/>
              <a:gdLst>
                <a:gd name="connsiteX0" fmla="*/ 0 w 211353"/>
                <a:gd name="connsiteY0" fmla="*/ 0 h 114294"/>
                <a:gd name="connsiteX1" fmla="*/ 103784 w 211353"/>
                <a:gd name="connsiteY1" fmla="*/ 42644 h 114294"/>
                <a:gd name="connsiteX2" fmla="*/ 114552 w 211353"/>
                <a:gd name="connsiteY2" fmla="*/ 94783 h 11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353" h="114294">
                  <a:moveTo>
                    <a:pt x="0" y="0"/>
                  </a:moveTo>
                  <a:cubicBezTo>
                    <a:pt x="35315" y="12415"/>
                    <a:pt x="69957" y="26647"/>
                    <a:pt x="103784" y="42644"/>
                  </a:cubicBezTo>
                  <a:cubicBezTo>
                    <a:pt x="305542" y="139938"/>
                    <a:pt x="172253" y="117155"/>
                    <a:pt x="114552" y="9478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732153" y="4757549"/>
              <a:ext cx="392199" cy="123748"/>
            </a:xfrm>
            <a:custGeom>
              <a:avLst/>
              <a:gdLst>
                <a:gd name="connsiteX0" fmla="*/ 298132 w 392199"/>
                <a:gd name="connsiteY0" fmla="*/ 22758 h 123748"/>
                <a:gd name="connsiteX1" fmla="*/ 366141 w 392199"/>
                <a:gd name="connsiteY1" fmla="*/ 77891 h 123748"/>
                <a:gd name="connsiteX2" fmla="*/ 339894 w 392199"/>
                <a:gd name="connsiteY2" fmla="*/ 110627 h 123748"/>
                <a:gd name="connsiteX3" fmla="*/ 205081 w 392199"/>
                <a:gd name="connsiteY3" fmla="*/ 53773 h 123748"/>
                <a:gd name="connsiteX4" fmla="*/ 0 w 392199"/>
                <a:gd name="connsiteY4" fmla="*/ 0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199" h="123748">
                  <a:moveTo>
                    <a:pt x="298132" y="22758"/>
                  </a:moveTo>
                  <a:cubicBezTo>
                    <a:pt x="322466" y="39006"/>
                    <a:pt x="345207" y="57464"/>
                    <a:pt x="366141" y="77891"/>
                  </a:cubicBezTo>
                  <a:cubicBezTo>
                    <a:pt x="415660" y="127424"/>
                    <a:pt x="387677" y="134292"/>
                    <a:pt x="339894" y="110627"/>
                  </a:cubicBezTo>
                  <a:cubicBezTo>
                    <a:pt x="300683" y="91220"/>
                    <a:pt x="254175" y="72224"/>
                    <a:pt x="205081" y="53773"/>
                  </a:cubicBezTo>
                  <a:cubicBezTo>
                    <a:pt x="139417" y="26746"/>
                    <a:pt x="70456" y="8661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1972124" y="4651544"/>
              <a:ext cx="60747" cy="162791"/>
            </a:xfrm>
            <a:custGeom>
              <a:avLst/>
              <a:gdLst>
                <a:gd name="connsiteX0" fmla="*/ 60747 w 60747"/>
                <a:gd name="connsiteY0" fmla="*/ 162792 h 162791"/>
                <a:gd name="connsiteX1" fmla="*/ 0 w 60747"/>
                <a:gd name="connsiteY1" fmla="*/ 0 h 16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47" h="162791">
                  <a:moveTo>
                    <a:pt x="60747" y="162792"/>
                  </a:moveTo>
                  <a:cubicBezTo>
                    <a:pt x="59685" y="103185"/>
                    <a:pt x="38255" y="45736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2012610" y="4720077"/>
              <a:ext cx="165660" cy="128995"/>
            </a:xfrm>
            <a:custGeom>
              <a:avLst/>
              <a:gdLst>
                <a:gd name="connsiteX0" fmla="*/ 49554 w 165660"/>
                <a:gd name="connsiteY0" fmla="*/ 83491 h 128995"/>
                <a:gd name="connsiteX1" fmla="*/ 118873 w 165660"/>
                <a:gd name="connsiteY1" fmla="*/ 116656 h 128995"/>
                <a:gd name="connsiteX2" fmla="*/ 140834 w 165660"/>
                <a:gd name="connsiteY2" fmla="*/ 91719 h 128995"/>
                <a:gd name="connsiteX3" fmla="*/ 0 w 165660"/>
                <a:gd name="connsiteY3" fmla="*/ 0 h 1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60" h="128995">
                  <a:moveTo>
                    <a:pt x="49554" y="83491"/>
                  </a:moveTo>
                  <a:cubicBezTo>
                    <a:pt x="68929" y="93398"/>
                    <a:pt x="93441" y="104620"/>
                    <a:pt x="118873" y="116656"/>
                  </a:cubicBezTo>
                  <a:cubicBezTo>
                    <a:pt x="165346" y="138667"/>
                    <a:pt x="185181" y="131752"/>
                    <a:pt x="140834" y="91719"/>
                  </a:cubicBezTo>
                  <a:cubicBezTo>
                    <a:pt x="98966" y="53982"/>
                    <a:pt x="51431" y="23034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1972124" y="4651909"/>
              <a:ext cx="260157" cy="162478"/>
            </a:xfrm>
            <a:custGeom>
              <a:avLst/>
              <a:gdLst>
                <a:gd name="connsiteX0" fmla="*/ 115012 w 260157"/>
                <a:gd name="connsiteY0" fmla="*/ 108587 h 162478"/>
                <a:gd name="connsiteX1" fmla="*/ 170978 w 260157"/>
                <a:gd name="connsiteY1" fmla="*/ 81384 h 162478"/>
                <a:gd name="connsiteX2" fmla="*/ 0 w 260157"/>
                <a:gd name="connsiteY2" fmla="*/ 0 h 16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57" h="162478">
                  <a:moveTo>
                    <a:pt x="115012" y="108587"/>
                  </a:moveTo>
                  <a:cubicBezTo>
                    <a:pt x="283404" y="196024"/>
                    <a:pt x="309545" y="169954"/>
                    <a:pt x="170978" y="81384"/>
                  </a:cubicBezTo>
                  <a:cubicBezTo>
                    <a:pt x="116819" y="48647"/>
                    <a:pt x="59543" y="21384"/>
                    <a:pt x="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1751330" y="4512815"/>
              <a:ext cx="221036" cy="170049"/>
            </a:xfrm>
            <a:custGeom>
              <a:avLst/>
              <a:gdLst>
                <a:gd name="connsiteX0" fmla="*/ 68349 w 221036"/>
                <a:gd name="connsiteY0" fmla="*/ 167590 h 170049"/>
                <a:gd name="connsiteX1" fmla="*/ 135610 w 221036"/>
                <a:gd name="connsiteY1" fmla="*/ 158898 h 170049"/>
                <a:gd name="connsiteX2" fmla="*/ 181193 w 221036"/>
                <a:gd name="connsiteY2" fmla="*/ 108649 h 170049"/>
                <a:gd name="connsiteX3" fmla="*/ 203579 w 221036"/>
                <a:gd name="connsiteY3" fmla="*/ 40163 h 170049"/>
                <a:gd name="connsiteX4" fmla="*/ 185904 w 221036"/>
                <a:gd name="connsiteY4" fmla="*/ 6998 h 170049"/>
                <a:gd name="connsiteX5" fmla="*/ 51552 w 221036"/>
                <a:gd name="connsiteY5" fmla="*/ 35427 h 170049"/>
                <a:gd name="connsiteX6" fmla="*/ 0 w 221036"/>
                <a:gd name="connsiteY6" fmla="*/ 21574 h 1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36" h="170049">
                  <a:moveTo>
                    <a:pt x="68349" y="167590"/>
                  </a:moveTo>
                  <a:cubicBezTo>
                    <a:pt x="91085" y="172779"/>
                    <a:pt x="114935" y="169698"/>
                    <a:pt x="135610" y="158898"/>
                  </a:cubicBezTo>
                  <a:cubicBezTo>
                    <a:pt x="156292" y="148098"/>
                    <a:pt x="172444" y="130281"/>
                    <a:pt x="181193" y="108649"/>
                  </a:cubicBezTo>
                  <a:cubicBezTo>
                    <a:pt x="197451" y="77160"/>
                    <a:pt x="185479" y="62131"/>
                    <a:pt x="203579" y="40163"/>
                  </a:cubicBezTo>
                  <a:cubicBezTo>
                    <a:pt x="231562" y="6158"/>
                    <a:pt x="226072" y="-10412"/>
                    <a:pt x="185904" y="6998"/>
                  </a:cubicBezTo>
                  <a:cubicBezTo>
                    <a:pt x="159692" y="18333"/>
                    <a:pt x="98478" y="49209"/>
                    <a:pt x="51552" y="35427"/>
                  </a:cubicBezTo>
                  <a:cubicBezTo>
                    <a:pt x="31876" y="29940"/>
                    <a:pt x="12107" y="24659"/>
                    <a:pt x="0" y="21574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9034138" y="4520514"/>
              <a:ext cx="217425" cy="106617"/>
            </a:xfrm>
            <a:custGeom>
              <a:avLst/>
              <a:gdLst>
                <a:gd name="connsiteX0" fmla="*/ 217426 w 217425"/>
                <a:gd name="connsiteY0" fmla="*/ 0 h 106617"/>
                <a:gd name="connsiteX1" fmla="*/ 110174 w 217425"/>
                <a:gd name="connsiteY1" fmla="*/ 38857 h 106617"/>
                <a:gd name="connsiteX2" fmla="*/ 97253 w 217425"/>
                <a:gd name="connsiteY2" fmla="*/ 90543 h 10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425" h="106617">
                  <a:moveTo>
                    <a:pt x="217426" y="0"/>
                  </a:moveTo>
                  <a:cubicBezTo>
                    <a:pt x="180949" y="10857"/>
                    <a:pt x="145139" y="23828"/>
                    <a:pt x="110174" y="38857"/>
                  </a:cubicBezTo>
                  <a:cubicBezTo>
                    <a:pt x="-95279" y="128015"/>
                    <a:pt x="38677" y="110358"/>
                    <a:pt x="97253" y="9054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057767" y="4694973"/>
              <a:ext cx="404467" cy="107907"/>
            </a:xfrm>
            <a:custGeom>
              <a:avLst/>
              <a:gdLst>
                <a:gd name="connsiteX0" fmla="*/ 97725 w 404467"/>
                <a:gd name="connsiteY0" fmla="*/ 9983 h 107907"/>
                <a:gd name="connsiteX1" fmla="*/ 27609 w 404467"/>
                <a:gd name="connsiteY1" fmla="*/ 62509 h 107907"/>
                <a:gd name="connsiteX2" fmla="*/ 52159 w 404467"/>
                <a:gd name="connsiteY2" fmla="*/ 96513 h 107907"/>
                <a:gd name="connsiteX3" fmla="*/ 189108 w 404467"/>
                <a:gd name="connsiteY3" fmla="*/ 45687 h 107907"/>
                <a:gd name="connsiteX4" fmla="*/ 404468 w 404467"/>
                <a:gd name="connsiteY4" fmla="*/ 54 h 1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67" h="107907">
                  <a:moveTo>
                    <a:pt x="97725" y="9983"/>
                  </a:moveTo>
                  <a:cubicBezTo>
                    <a:pt x="72767" y="25267"/>
                    <a:pt x="49294" y="42850"/>
                    <a:pt x="27609" y="62509"/>
                  </a:cubicBezTo>
                  <a:cubicBezTo>
                    <a:pt x="-23670" y="110316"/>
                    <a:pt x="3466" y="118049"/>
                    <a:pt x="52159" y="96513"/>
                  </a:cubicBezTo>
                  <a:cubicBezTo>
                    <a:pt x="92196" y="78831"/>
                    <a:pt x="139617" y="62190"/>
                    <a:pt x="189108" y="45687"/>
                  </a:cubicBezTo>
                  <a:cubicBezTo>
                    <a:pt x="336459" y="-3438"/>
                    <a:pt x="404468" y="54"/>
                    <a:pt x="404468" y="54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151613" y="4578754"/>
              <a:ext cx="67512" cy="160206"/>
            </a:xfrm>
            <a:custGeom>
              <a:avLst/>
              <a:gdLst>
                <a:gd name="connsiteX0" fmla="*/ 0 w 67512"/>
                <a:gd name="connsiteY0" fmla="*/ 160206 h 160206"/>
                <a:gd name="connsiteX1" fmla="*/ 67513 w 67512"/>
                <a:gd name="connsiteY1" fmla="*/ 0 h 16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12" h="160206">
                  <a:moveTo>
                    <a:pt x="0" y="160206"/>
                  </a:moveTo>
                  <a:cubicBezTo>
                    <a:pt x="3613" y="100674"/>
                    <a:pt x="27427" y="44159"/>
                    <a:pt x="67513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005480" y="4645855"/>
              <a:ext cx="170570" cy="121841"/>
            </a:xfrm>
            <a:custGeom>
              <a:avLst/>
              <a:gdLst>
                <a:gd name="connsiteX0" fmla="*/ 117708 w 170570"/>
                <a:gd name="connsiteY0" fmla="*/ 81043 h 121841"/>
                <a:gd name="connsiteX1" fmla="*/ 47068 w 170570"/>
                <a:gd name="connsiteY1" fmla="*/ 111194 h 121841"/>
                <a:gd name="connsiteX2" fmla="*/ 25964 w 170570"/>
                <a:gd name="connsiteY2" fmla="*/ 85351 h 121841"/>
                <a:gd name="connsiteX3" fmla="*/ 170570 w 170570"/>
                <a:gd name="connsiteY3" fmla="*/ 0 h 12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70" h="121841">
                  <a:moveTo>
                    <a:pt x="117708" y="81043"/>
                  </a:moveTo>
                  <a:cubicBezTo>
                    <a:pt x="97893" y="90111"/>
                    <a:pt x="72911" y="100426"/>
                    <a:pt x="47068" y="111194"/>
                  </a:cubicBezTo>
                  <a:cubicBezTo>
                    <a:pt x="-312" y="130984"/>
                    <a:pt x="-19740" y="123641"/>
                    <a:pt x="25964" y="85351"/>
                  </a:cubicBezTo>
                  <a:cubicBezTo>
                    <a:pt x="69178" y="49189"/>
                    <a:pt x="118030" y="20356"/>
                    <a:pt x="170570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952332" y="4578754"/>
              <a:ext cx="266794" cy="151633"/>
            </a:xfrm>
            <a:custGeom>
              <a:avLst/>
              <a:gdLst>
                <a:gd name="connsiteX0" fmla="*/ 147166 w 266794"/>
                <a:gd name="connsiteY0" fmla="*/ 103805 h 151633"/>
                <a:gd name="connsiteX1" fmla="*/ 92466 w 266794"/>
                <a:gd name="connsiteY1" fmla="*/ 74083 h 151633"/>
                <a:gd name="connsiteX2" fmla="*/ 266794 w 266794"/>
                <a:gd name="connsiteY2" fmla="*/ 0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94" h="151633">
                  <a:moveTo>
                    <a:pt x="147166" y="103805"/>
                  </a:moveTo>
                  <a:cubicBezTo>
                    <a:pt x="-25122" y="183896"/>
                    <a:pt x="-49764" y="156172"/>
                    <a:pt x="92466" y="74083"/>
                  </a:cubicBezTo>
                  <a:cubicBezTo>
                    <a:pt x="148027" y="43777"/>
                    <a:pt x="206412" y="18964"/>
                    <a:pt x="266794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225076" y="4440562"/>
              <a:ext cx="218951" cy="165294"/>
            </a:xfrm>
            <a:custGeom>
              <a:avLst/>
              <a:gdLst>
                <a:gd name="connsiteX0" fmla="*/ 218952 w 218951"/>
                <a:gd name="connsiteY0" fmla="*/ 37858 h 165294"/>
                <a:gd name="connsiteX1" fmla="*/ 35060 w 218951"/>
                <a:gd name="connsiteY1" fmla="*/ 8136 h 165294"/>
                <a:gd name="connsiteX2" fmla="*/ 16106 w 218951"/>
                <a:gd name="connsiteY2" fmla="*/ 40419 h 165294"/>
                <a:gd name="connsiteX3" fmla="*/ 30752 w 218951"/>
                <a:gd name="connsiteY3" fmla="*/ 103302 h 165294"/>
                <a:gd name="connsiteX4" fmla="*/ 121200 w 218951"/>
                <a:gd name="connsiteY4" fmla="*/ 163603 h 1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951" h="165294">
                  <a:moveTo>
                    <a:pt x="218952" y="37858"/>
                  </a:moveTo>
                  <a:cubicBezTo>
                    <a:pt x="171165" y="49462"/>
                    <a:pt x="60517" y="20537"/>
                    <a:pt x="35060" y="8136"/>
                  </a:cubicBezTo>
                  <a:cubicBezTo>
                    <a:pt x="-4070" y="-10952"/>
                    <a:pt x="-10531" y="5055"/>
                    <a:pt x="16106" y="40419"/>
                  </a:cubicBezTo>
                  <a:cubicBezTo>
                    <a:pt x="32949" y="62795"/>
                    <a:pt x="21345" y="75716"/>
                    <a:pt x="30752" y="103302"/>
                  </a:cubicBezTo>
                  <a:cubicBezTo>
                    <a:pt x="40295" y="131278"/>
                    <a:pt x="64753" y="174371"/>
                    <a:pt x="121200" y="16360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272237" y="6036608"/>
              <a:ext cx="25411" cy="34457"/>
            </a:xfrm>
            <a:custGeom>
              <a:avLst/>
              <a:gdLst>
                <a:gd name="connsiteX0" fmla="*/ 0 w 25411"/>
                <a:gd name="connsiteY0" fmla="*/ 0 h 34457"/>
                <a:gd name="connsiteX1" fmla="*/ 25411 w 25411"/>
                <a:gd name="connsiteY1" fmla="*/ 34458 h 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11" h="34457">
                  <a:moveTo>
                    <a:pt x="0" y="0"/>
                  </a:moveTo>
                  <a:lnTo>
                    <a:pt x="25411" y="34458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078502" y="6071066"/>
              <a:ext cx="301412" cy="656770"/>
            </a:xfrm>
            <a:custGeom>
              <a:avLst/>
              <a:gdLst>
                <a:gd name="connsiteX0" fmla="*/ 219147 w 301412"/>
                <a:gd name="connsiteY0" fmla="*/ 0 h 656770"/>
                <a:gd name="connsiteX1" fmla="*/ 301412 w 301412"/>
                <a:gd name="connsiteY1" fmla="*/ 134359 h 656770"/>
                <a:gd name="connsiteX2" fmla="*/ 164446 w 301412"/>
                <a:gd name="connsiteY2" fmla="*/ 656771 h 656770"/>
                <a:gd name="connsiteX3" fmla="*/ 58941 w 301412"/>
                <a:gd name="connsiteY3" fmla="*/ 301497 h 656770"/>
                <a:gd name="connsiteX4" fmla="*/ 0 w 301412"/>
                <a:gd name="connsiteY4" fmla="*/ 87433 h 6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412" h="656770">
                  <a:moveTo>
                    <a:pt x="219147" y="0"/>
                  </a:moveTo>
                  <a:cubicBezTo>
                    <a:pt x="249988" y="42594"/>
                    <a:pt x="277492" y="87526"/>
                    <a:pt x="301412" y="134359"/>
                  </a:cubicBezTo>
                  <a:cubicBezTo>
                    <a:pt x="270401" y="260975"/>
                    <a:pt x="259204" y="443607"/>
                    <a:pt x="164446" y="656771"/>
                  </a:cubicBezTo>
                  <a:cubicBezTo>
                    <a:pt x="116925" y="542361"/>
                    <a:pt x="81564" y="423275"/>
                    <a:pt x="58941" y="301497"/>
                  </a:cubicBezTo>
                  <a:cubicBezTo>
                    <a:pt x="43865" y="231204"/>
                    <a:pt x="32665" y="151159"/>
                    <a:pt x="0" y="87433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469095" y="5289375"/>
              <a:ext cx="700714" cy="311365"/>
            </a:xfrm>
            <a:custGeom>
              <a:avLst/>
              <a:gdLst>
                <a:gd name="connsiteX0" fmla="*/ 0 w 700714"/>
                <a:gd name="connsiteY0" fmla="*/ 116723 h 311365"/>
                <a:gd name="connsiteX1" fmla="*/ 180017 w 700714"/>
                <a:gd name="connsiteY1" fmla="*/ 0 h 311365"/>
                <a:gd name="connsiteX2" fmla="*/ 700714 w 700714"/>
                <a:gd name="connsiteY2" fmla="*/ 145085 h 311365"/>
                <a:gd name="connsiteX3" fmla="*/ 344555 w 700714"/>
                <a:gd name="connsiteY3" fmla="*/ 247097 h 311365"/>
                <a:gd name="connsiteX4" fmla="*/ 114346 w 700714"/>
                <a:gd name="connsiteY4" fmla="*/ 311366 h 31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714" h="311365">
                  <a:moveTo>
                    <a:pt x="0" y="116723"/>
                  </a:moveTo>
                  <a:cubicBezTo>
                    <a:pt x="56585" y="72769"/>
                    <a:pt x="116794" y="33710"/>
                    <a:pt x="180017" y="0"/>
                  </a:cubicBezTo>
                  <a:cubicBezTo>
                    <a:pt x="306219" y="32304"/>
                    <a:pt x="488825" y="48240"/>
                    <a:pt x="700714" y="145085"/>
                  </a:cubicBezTo>
                  <a:cubicBezTo>
                    <a:pt x="585879" y="191465"/>
                    <a:pt x="466510" y="225675"/>
                    <a:pt x="344555" y="247097"/>
                  </a:cubicBezTo>
                  <a:cubicBezTo>
                    <a:pt x="247845" y="266728"/>
                    <a:pt x="197203" y="270040"/>
                    <a:pt x="114346" y="311366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198110" y="5577933"/>
              <a:ext cx="280807" cy="450060"/>
            </a:xfrm>
            <a:custGeom>
              <a:avLst/>
              <a:gdLst>
                <a:gd name="connsiteX0" fmla="*/ 280808 w 280807"/>
                <a:gd name="connsiteY0" fmla="*/ 450060 h 450060"/>
                <a:gd name="connsiteX1" fmla="*/ 0 w 280807"/>
                <a:gd name="connsiteY1" fmla="*/ 0 h 45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807" h="450060">
                  <a:moveTo>
                    <a:pt x="280808" y="450060"/>
                  </a:moveTo>
                  <a:lnTo>
                    <a:pt x="0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165806" y="5577933"/>
              <a:ext cx="170563" cy="138241"/>
            </a:xfrm>
            <a:custGeom>
              <a:avLst/>
              <a:gdLst>
                <a:gd name="connsiteX0" fmla="*/ 0 w 170563"/>
                <a:gd name="connsiteY0" fmla="*/ 138242 h 138241"/>
                <a:gd name="connsiteX1" fmla="*/ 32304 w 170563"/>
                <a:gd name="connsiteY1" fmla="*/ 0 h 138241"/>
                <a:gd name="connsiteX2" fmla="*/ 170563 w 170563"/>
                <a:gd name="connsiteY2" fmla="*/ 32304 h 13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63" h="138241">
                  <a:moveTo>
                    <a:pt x="0" y="138242"/>
                  </a:moveTo>
                  <a:lnTo>
                    <a:pt x="32304" y="0"/>
                  </a:lnTo>
                  <a:lnTo>
                    <a:pt x="170563" y="32304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2282204" y="4323361"/>
              <a:ext cx="138705" cy="138690"/>
            </a:xfrm>
            <a:custGeom>
              <a:avLst/>
              <a:gdLst>
                <a:gd name="connsiteX0" fmla="*/ 138705 w 138705"/>
                <a:gd name="connsiteY0" fmla="*/ 69344 h 138690"/>
                <a:gd name="connsiteX1" fmla="*/ 126981 w 138705"/>
                <a:gd name="connsiteY1" fmla="*/ 107871 h 138690"/>
                <a:gd name="connsiteX2" fmla="*/ 95881 w 138705"/>
                <a:gd name="connsiteY2" fmla="*/ 133410 h 138690"/>
                <a:gd name="connsiteX3" fmla="*/ 55820 w 138705"/>
                <a:gd name="connsiteY3" fmla="*/ 137359 h 138690"/>
                <a:gd name="connsiteX4" fmla="*/ 20328 w 138705"/>
                <a:gd name="connsiteY4" fmla="*/ 118377 h 138690"/>
                <a:gd name="connsiteX5" fmla="*/ 1342 w 138705"/>
                <a:gd name="connsiteY5" fmla="*/ 82875 h 138690"/>
                <a:gd name="connsiteX6" fmla="*/ 5274 w 138705"/>
                <a:gd name="connsiteY6" fmla="*/ 42806 h 138690"/>
                <a:gd name="connsiteX7" fmla="*/ 30848 w 138705"/>
                <a:gd name="connsiteY7" fmla="*/ 11685 h 138690"/>
                <a:gd name="connsiteX8" fmla="*/ 69351 w 138705"/>
                <a:gd name="connsiteY8" fmla="*/ 0 h 138690"/>
                <a:gd name="connsiteX9" fmla="*/ 95881 w 138705"/>
                <a:gd name="connsiteY9" fmla="*/ 5264 h 138690"/>
                <a:gd name="connsiteX10" fmla="*/ 118409 w 138705"/>
                <a:gd name="connsiteY10" fmla="*/ 20296 h 138690"/>
                <a:gd name="connsiteX11" fmla="*/ 133427 w 138705"/>
                <a:gd name="connsiteY11" fmla="*/ 42799 h 138690"/>
                <a:gd name="connsiteX12" fmla="*/ 138705 w 138705"/>
                <a:gd name="connsiteY12" fmla="*/ 69344 h 1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705" h="138690">
                  <a:moveTo>
                    <a:pt x="138705" y="69344"/>
                  </a:moveTo>
                  <a:cubicBezTo>
                    <a:pt x="138705" y="83059"/>
                    <a:pt x="134632" y="96466"/>
                    <a:pt x="126981" y="107871"/>
                  </a:cubicBezTo>
                  <a:cubicBezTo>
                    <a:pt x="119365" y="119273"/>
                    <a:pt x="108562" y="128164"/>
                    <a:pt x="95881" y="133410"/>
                  </a:cubicBezTo>
                  <a:cubicBezTo>
                    <a:pt x="83236" y="138659"/>
                    <a:pt x="69280" y="140034"/>
                    <a:pt x="55820" y="137359"/>
                  </a:cubicBezTo>
                  <a:cubicBezTo>
                    <a:pt x="42360" y="134682"/>
                    <a:pt x="29998" y="128076"/>
                    <a:pt x="20328" y="118377"/>
                  </a:cubicBezTo>
                  <a:cubicBezTo>
                    <a:pt x="10622" y="108679"/>
                    <a:pt x="3999" y="96324"/>
                    <a:pt x="1342" y="82875"/>
                  </a:cubicBezTo>
                  <a:cubicBezTo>
                    <a:pt x="-1350" y="69422"/>
                    <a:pt x="32" y="55476"/>
                    <a:pt x="5274" y="42806"/>
                  </a:cubicBezTo>
                  <a:cubicBezTo>
                    <a:pt x="10516" y="30136"/>
                    <a:pt x="19407" y="19304"/>
                    <a:pt x="30848" y="11685"/>
                  </a:cubicBezTo>
                  <a:cubicBezTo>
                    <a:pt x="42218" y="4066"/>
                    <a:pt x="55643" y="0"/>
                    <a:pt x="69351" y="0"/>
                  </a:cubicBezTo>
                  <a:cubicBezTo>
                    <a:pt x="78454" y="-7"/>
                    <a:pt x="87486" y="1782"/>
                    <a:pt x="95881" y="5264"/>
                  </a:cubicBezTo>
                  <a:cubicBezTo>
                    <a:pt x="104311" y="8745"/>
                    <a:pt x="111962" y="13853"/>
                    <a:pt x="118409" y="20296"/>
                  </a:cubicBezTo>
                  <a:cubicBezTo>
                    <a:pt x="124856" y="26736"/>
                    <a:pt x="129956" y="34383"/>
                    <a:pt x="133427" y="42799"/>
                  </a:cubicBezTo>
                  <a:cubicBezTo>
                    <a:pt x="136899" y="51215"/>
                    <a:pt x="138705" y="60237"/>
                    <a:pt x="138705" y="69344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246006" y="6835091"/>
              <a:ext cx="91312" cy="91311"/>
            </a:xfrm>
            <a:custGeom>
              <a:avLst/>
              <a:gdLst>
                <a:gd name="connsiteX0" fmla="*/ 91311 w 91312"/>
                <a:gd name="connsiteY0" fmla="*/ 45659 h 91311"/>
                <a:gd name="connsiteX1" fmla="*/ 83625 w 91312"/>
                <a:gd name="connsiteY1" fmla="*/ 71020 h 91311"/>
                <a:gd name="connsiteX2" fmla="*/ 63134 w 91312"/>
                <a:gd name="connsiteY2" fmla="*/ 87845 h 91311"/>
                <a:gd name="connsiteX3" fmla="*/ 36745 w 91312"/>
                <a:gd name="connsiteY3" fmla="*/ 90431 h 91311"/>
                <a:gd name="connsiteX4" fmla="*/ 13374 w 91312"/>
                <a:gd name="connsiteY4" fmla="*/ 77927 h 91311"/>
                <a:gd name="connsiteX5" fmla="*/ 881 w 91312"/>
                <a:gd name="connsiteY5" fmla="*/ 54585 h 91311"/>
                <a:gd name="connsiteX6" fmla="*/ 3467 w 91312"/>
                <a:gd name="connsiteY6" fmla="*/ 28196 h 91311"/>
                <a:gd name="connsiteX7" fmla="*/ 20288 w 91312"/>
                <a:gd name="connsiteY7" fmla="*/ 7687 h 91311"/>
                <a:gd name="connsiteX8" fmla="*/ 45653 w 91312"/>
                <a:gd name="connsiteY8" fmla="*/ 1 h 91311"/>
                <a:gd name="connsiteX9" fmla="*/ 63180 w 91312"/>
                <a:gd name="connsiteY9" fmla="*/ 3401 h 91311"/>
                <a:gd name="connsiteX10" fmla="*/ 78028 w 91312"/>
                <a:gd name="connsiteY10" fmla="*/ 13284 h 91311"/>
                <a:gd name="connsiteX11" fmla="*/ 87911 w 91312"/>
                <a:gd name="connsiteY11" fmla="*/ 28125 h 91311"/>
                <a:gd name="connsiteX12" fmla="*/ 91311 w 91312"/>
                <a:gd name="connsiteY12" fmla="*/ 45659 h 9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312" h="91311">
                  <a:moveTo>
                    <a:pt x="91311" y="45659"/>
                  </a:moveTo>
                  <a:cubicBezTo>
                    <a:pt x="91311" y="54691"/>
                    <a:pt x="88637" y="63511"/>
                    <a:pt x="83625" y="71020"/>
                  </a:cubicBezTo>
                  <a:cubicBezTo>
                    <a:pt x="78595" y="78529"/>
                    <a:pt x="71475" y="84374"/>
                    <a:pt x="63134" y="87845"/>
                  </a:cubicBezTo>
                  <a:cubicBezTo>
                    <a:pt x="54792" y="91281"/>
                    <a:pt x="45611" y="92202"/>
                    <a:pt x="36745" y="90431"/>
                  </a:cubicBezTo>
                  <a:cubicBezTo>
                    <a:pt x="27883" y="88695"/>
                    <a:pt x="19768" y="84339"/>
                    <a:pt x="13374" y="77927"/>
                  </a:cubicBezTo>
                  <a:cubicBezTo>
                    <a:pt x="6981" y="71552"/>
                    <a:pt x="2627" y="63440"/>
                    <a:pt x="881" y="54585"/>
                  </a:cubicBezTo>
                  <a:cubicBezTo>
                    <a:pt x="-886" y="45694"/>
                    <a:pt x="20" y="36520"/>
                    <a:pt x="3467" y="28196"/>
                  </a:cubicBezTo>
                  <a:cubicBezTo>
                    <a:pt x="6935" y="19837"/>
                    <a:pt x="12783" y="12717"/>
                    <a:pt x="20288" y="7687"/>
                  </a:cubicBezTo>
                  <a:cubicBezTo>
                    <a:pt x="27790" y="2693"/>
                    <a:pt x="36632" y="1"/>
                    <a:pt x="45653" y="1"/>
                  </a:cubicBezTo>
                  <a:cubicBezTo>
                    <a:pt x="51661" y="-35"/>
                    <a:pt x="57626" y="1099"/>
                    <a:pt x="63180" y="3401"/>
                  </a:cubicBezTo>
                  <a:cubicBezTo>
                    <a:pt x="68734" y="5668"/>
                    <a:pt x="73788" y="9033"/>
                    <a:pt x="78028" y="13284"/>
                  </a:cubicBezTo>
                  <a:cubicBezTo>
                    <a:pt x="82289" y="17534"/>
                    <a:pt x="85644" y="22599"/>
                    <a:pt x="87911" y="28125"/>
                  </a:cubicBezTo>
                  <a:cubicBezTo>
                    <a:pt x="90199" y="33686"/>
                    <a:pt x="91357" y="39637"/>
                    <a:pt x="91311" y="45659"/>
                  </a:cubicBez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418185" y="3518841"/>
              <a:ext cx="154627" cy="90883"/>
            </a:xfrm>
            <a:custGeom>
              <a:avLst/>
              <a:gdLst>
                <a:gd name="connsiteX0" fmla="*/ 0 w 154627"/>
                <a:gd name="connsiteY0" fmla="*/ 0 h 90883"/>
                <a:gd name="connsiteX1" fmla="*/ 154627 w 154627"/>
                <a:gd name="connsiteY1" fmla="*/ 90883 h 9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27" h="90883">
                  <a:moveTo>
                    <a:pt x="0" y="0"/>
                  </a:moveTo>
                  <a:lnTo>
                    <a:pt x="154627" y="90883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213658" y="2893503"/>
              <a:ext cx="53840" cy="169681"/>
            </a:xfrm>
            <a:custGeom>
              <a:avLst/>
              <a:gdLst>
                <a:gd name="connsiteX0" fmla="*/ 0 w 53840"/>
                <a:gd name="connsiteY0" fmla="*/ 0 h 169681"/>
                <a:gd name="connsiteX1" fmla="*/ 53840 w 53840"/>
                <a:gd name="connsiteY1" fmla="*/ 169681 h 16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40" h="169681">
                  <a:moveTo>
                    <a:pt x="0" y="0"/>
                  </a:moveTo>
                  <a:lnTo>
                    <a:pt x="53840" y="169681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197333" y="2961988"/>
              <a:ext cx="85711" cy="155467"/>
            </a:xfrm>
            <a:custGeom>
              <a:avLst/>
              <a:gdLst>
                <a:gd name="connsiteX0" fmla="*/ 0 w 85711"/>
                <a:gd name="connsiteY0" fmla="*/ 155467 h 155467"/>
                <a:gd name="connsiteX1" fmla="*/ 85712 w 85711"/>
                <a:gd name="connsiteY1" fmla="*/ 0 h 15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11" h="155467">
                  <a:moveTo>
                    <a:pt x="0" y="155467"/>
                  </a:moveTo>
                  <a:lnTo>
                    <a:pt x="85712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1859711" y="3662272"/>
              <a:ext cx="161080" cy="77958"/>
            </a:xfrm>
            <a:custGeom>
              <a:avLst/>
              <a:gdLst>
                <a:gd name="connsiteX0" fmla="*/ 0 w 161080"/>
                <a:gd name="connsiteY0" fmla="*/ 77958 h 77958"/>
                <a:gd name="connsiteX1" fmla="*/ 161081 w 161080"/>
                <a:gd name="connsiteY1" fmla="*/ 0 h 7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080" h="77958">
                  <a:moveTo>
                    <a:pt x="0" y="77958"/>
                  </a:moveTo>
                  <a:lnTo>
                    <a:pt x="161081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8906988" y="3903883"/>
              <a:ext cx="18068" cy="165806"/>
            </a:xfrm>
            <a:custGeom>
              <a:avLst/>
              <a:gdLst>
                <a:gd name="connsiteX0" fmla="*/ 18068 w 18068"/>
                <a:gd name="connsiteY0" fmla="*/ 0 h 165806"/>
                <a:gd name="connsiteX1" fmla="*/ 0 w 18068"/>
                <a:gd name="connsiteY1" fmla="*/ 165806 h 16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" h="165806">
                  <a:moveTo>
                    <a:pt x="18068" y="0"/>
                  </a:moveTo>
                  <a:lnTo>
                    <a:pt x="0" y="165806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832905" y="3977966"/>
              <a:ext cx="165806" cy="18068"/>
            </a:xfrm>
            <a:custGeom>
              <a:avLst/>
              <a:gdLst>
                <a:gd name="connsiteX0" fmla="*/ 165806 w 165806"/>
                <a:gd name="connsiteY0" fmla="*/ 18068 h 18068"/>
                <a:gd name="connsiteX1" fmla="*/ 0 w 165806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806" h="18068">
                  <a:moveTo>
                    <a:pt x="165806" y="18068"/>
                  </a:moveTo>
                  <a:lnTo>
                    <a:pt x="0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326338" y="4348772"/>
              <a:ext cx="457550" cy="332515"/>
            </a:xfrm>
            <a:custGeom>
              <a:avLst/>
              <a:gdLst>
                <a:gd name="connsiteX0" fmla="*/ 457550 w 457550"/>
                <a:gd name="connsiteY0" fmla="*/ 6914 h 332515"/>
                <a:gd name="connsiteX1" fmla="*/ 297776 w 457550"/>
                <a:gd name="connsiteY1" fmla="*/ 332515 h 332515"/>
                <a:gd name="connsiteX2" fmla="*/ 4047 w 457550"/>
                <a:gd name="connsiteY2" fmla="*/ 326033 h 332515"/>
                <a:gd name="connsiteX3" fmla="*/ 16108 w 457550"/>
                <a:gd name="connsiteY3" fmla="*/ 0 h 3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50" h="332515">
                  <a:moveTo>
                    <a:pt x="457550" y="6914"/>
                  </a:moveTo>
                  <a:cubicBezTo>
                    <a:pt x="389949" y="107797"/>
                    <a:pt x="336201" y="217312"/>
                    <a:pt x="297776" y="332515"/>
                  </a:cubicBezTo>
                  <a:lnTo>
                    <a:pt x="4047" y="326033"/>
                  </a:lnTo>
                  <a:cubicBezTo>
                    <a:pt x="-9736" y="215768"/>
                    <a:pt x="16108" y="0"/>
                    <a:pt x="16108" y="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339860" y="4749728"/>
              <a:ext cx="265732" cy="243764"/>
            </a:xfrm>
            <a:custGeom>
              <a:avLst/>
              <a:gdLst>
                <a:gd name="connsiteX0" fmla="*/ 0 w 265732"/>
                <a:gd name="connsiteY0" fmla="*/ 0 h 243764"/>
                <a:gd name="connsiteX1" fmla="*/ 16368 w 265732"/>
                <a:gd name="connsiteY1" fmla="*/ 172288 h 243764"/>
                <a:gd name="connsiteX2" fmla="*/ 118855 w 265732"/>
                <a:gd name="connsiteY2" fmla="*/ 243764 h 243764"/>
                <a:gd name="connsiteX3" fmla="*/ 227396 w 265732"/>
                <a:gd name="connsiteY3" fmla="*/ 170563 h 243764"/>
                <a:gd name="connsiteX4" fmla="*/ 265733 w 265732"/>
                <a:gd name="connsiteY4" fmla="*/ 3875 h 243764"/>
                <a:gd name="connsiteX5" fmla="*/ 0 w 265732"/>
                <a:gd name="connsiteY5" fmla="*/ 0 h 24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732" h="243764">
                  <a:moveTo>
                    <a:pt x="0" y="0"/>
                  </a:moveTo>
                  <a:lnTo>
                    <a:pt x="16368" y="172288"/>
                  </a:lnTo>
                  <a:lnTo>
                    <a:pt x="118855" y="243764"/>
                  </a:lnTo>
                  <a:lnTo>
                    <a:pt x="227396" y="170563"/>
                  </a:lnTo>
                  <a:lnTo>
                    <a:pt x="265733" y="38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524184" y="4317760"/>
              <a:ext cx="115412" cy="35421"/>
            </a:xfrm>
            <a:custGeom>
              <a:avLst/>
              <a:gdLst>
                <a:gd name="connsiteX0" fmla="*/ 0 w 115412"/>
                <a:gd name="connsiteY0" fmla="*/ 0 h 35421"/>
                <a:gd name="connsiteX1" fmla="*/ 115412 w 115412"/>
                <a:gd name="connsiteY1" fmla="*/ 0 h 3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12" h="35421">
                  <a:moveTo>
                    <a:pt x="0" y="0"/>
                  </a:moveTo>
                  <a:lnTo>
                    <a:pt x="115412" y="0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804900" y="5555536"/>
              <a:ext cx="258070" cy="160638"/>
            </a:xfrm>
            <a:custGeom>
              <a:avLst/>
              <a:gdLst>
                <a:gd name="connsiteX0" fmla="*/ 258071 w 258070"/>
                <a:gd name="connsiteY0" fmla="*/ 0 h 160638"/>
                <a:gd name="connsiteX1" fmla="*/ 64700 w 258070"/>
                <a:gd name="connsiteY1" fmla="*/ 160638 h 160638"/>
                <a:gd name="connsiteX2" fmla="*/ 0 w 258070"/>
                <a:gd name="connsiteY2" fmla="*/ 103713 h 16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070" h="160638">
                  <a:moveTo>
                    <a:pt x="258071" y="0"/>
                  </a:moveTo>
                  <a:lnTo>
                    <a:pt x="64700" y="160638"/>
                  </a:lnTo>
                  <a:lnTo>
                    <a:pt x="0" y="103713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9517306" y="4800121"/>
              <a:ext cx="1281147" cy="1373523"/>
            </a:xfrm>
            <a:custGeom>
              <a:avLst/>
              <a:gdLst>
                <a:gd name="connsiteX0" fmla="*/ 1219635 w 1281147"/>
                <a:gd name="connsiteY0" fmla="*/ 0 h 1373523"/>
                <a:gd name="connsiteX1" fmla="*/ 1177852 w 1281147"/>
                <a:gd name="connsiteY1" fmla="*/ 143859 h 1373523"/>
                <a:gd name="connsiteX2" fmla="*/ 1143848 w 1281147"/>
                <a:gd name="connsiteY2" fmla="*/ 658457 h 1373523"/>
                <a:gd name="connsiteX3" fmla="*/ 849144 w 1281147"/>
                <a:gd name="connsiteY3" fmla="*/ 715903 h 1373523"/>
                <a:gd name="connsiteX4" fmla="*/ 488451 w 1281147"/>
                <a:gd name="connsiteY4" fmla="*/ 638281 h 1373523"/>
                <a:gd name="connsiteX5" fmla="*/ 806731 w 1281147"/>
                <a:gd name="connsiteY5" fmla="*/ 1158957 h 1373523"/>
                <a:gd name="connsiteX6" fmla="*/ 660332 w 1281147"/>
                <a:gd name="connsiteY6" fmla="*/ 1316850 h 1373523"/>
                <a:gd name="connsiteX7" fmla="*/ 475530 w 1281147"/>
                <a:gd name="connsiteY7" fmla="*/ 1373524 h 1373523"/>
                <a:gd name="connsiteX8" fmla="*/ 30527 w 1281147"/>
                <a:gd name="connsiteY8" fmla="*/ 641728 h 1373523"/>
                <a:gd name="connsiteX9" fmla="*/ 1 w 1281147"/>
                <a:gd name="connsiteY9" fmla="*/ 521126 h 1373523"/>
                <a:gd name="connsiteX10" fmla="*/ 29716 w 1281147"/>
                <a:gd name="connsiteY10" fmla="*/ 400343 h 1373523"/>
                <a:gd name="connsiteX11" fmla="*/ 112701 w 1281147"/>
                <a:gd name="connsiteY11" fmla="*/ 307671 h 1373523"/>
                <a:gd name="connsiteX12" fmla="*/ 229498 w 1281147"/>
                <a:gd name="connsiteY12" fmla="*/ 264872 h 1373523"/>
                <a:gd name="connsiteX13" fmla="*/ 891448 w 1281147"/>
                <a:gd name="connsiteY13" fmla="*/ 270040 h 137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1147" h="1373523">
                  <a:moveTo>
                    <a:pt x="1219635" y="0"/>
                  </a:moveTo>
                  <a:lnTo>
                    <a:pt x="1177852" y="143859"/>
                  </a:lnTo>
                  <a:cubicBezTo>
                    <a:pt x="1177852" y="143859"/>
                    <a:pt x="1431502" y="501676"/>
                    <a:pt x="1143848" y="658457"/>
                  </a:cubicBezTo>
                  <a:cubicBezTo>
                    <a:pt x="1075457" y="695748"/>
                    <a:pt x="978020" y="721096"/>
                    <a:pt x="849144" y="715903"/>
                  </a:cubicBezTo>
                  <a:cubicBezTo>
                    <a:pt x="725585" y="709102"/>
                    <a:pt x="603867" y="682919"/>
                    <a:pt x="488451" y="638281"/>
                  </a:cubicBezTo>
                  <a:cubicBezTo>
                    <a:pt x="582866" y="818709"/>
                    <a:pt x="689193" y="992651"/>
                    <a:pt x="806731" y="1158957"/>
                  </a:cubicBezTo>
                  <a:cubicBezTo>
                    <a:pt x="774105" y="1224561"/>
                    <a:pt x="723279" y="1279375"/>
                    <a:pt x="660332" y="1316850"/>
                  </a:cubicBezTo>
                  <a:cubicBezTo>
                    <a:pt x="603549" y="1348881"/>
                    <a:pt x="540499" y="1368197"/>
                    <a:pt x="475530" y="1373524"/>
                  </a:cubicBezTo>
                  <a:cubicBezTo>
                    <a:pt x="313237" y="1138349"/>
                    <a:pt x="164656" y="894018"/>
                    <a:pt x="30527" y="641728"/>
                  </a:cubicBezTo>
                  <a:cubicBezTo>
                    <a:pt x="10624" y="604642"/>
                    <a:pt x="143" y="563224"/>
                    <a:pt x="1" y="521126"/>
                  </a:cubicBezTo>
                  <a:cubicBezTo>
                    <a:pt x="-140" y="479053"/>
                    <a:pt x="10065" y="437567"/>
                    <a:pt x="29716" y="400343"/>
                  </a:cubicBezTo>
                  <a:cubicBezTo>
                    <a:pt x="49368" y="363119"/>
                    <a:pt x="77864" y="331294"/>
                    <a:pt x="112701" y="307671"/>
                  </a:cubicBezTo>
                  <a:cubicBezTo>
                    <a:pt x="147538" y="284049"/>
                    <a:pt x="187648" y="269360"/>
                    <a:pt x="229498" y="264872"/>
                  </a:cubicBezTo>
                  <a:cubicBezTo>
                    <a:pt x="447852" y="241565"/>
                    <a:pt x="699798" y="237304"/>
                    <a:pt x="891448" y="270040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9962685" y="5351830"/>
              <a:ext cx="43072" cy="86572"/>
            </a:xfrm>
            <a:custGeom>
              <a:avLst/>
              <a:gdLst>
                <a:gd name="connsiteX0" fmla="*/ 43072 w 43072"/>
                <a:gd name="connsiteY0" fmla="*/ 86573 h 86572"/>
                <a:gd name="connsiteX1" fmla="*/ 0 w 43072"/>
                <a:gd name="connsiteY1" fmla="*/ 0 h 8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72" h="86572">
                  <a:moveTo>
                    <a:pt x="43072" y="86573"/>
                  </a:moveTo>
                  <a:cubicBezTo>
                    <a:pt x="18950" y="42211"/>
                    <a:pt x="0" y="0"/>
                    <a:pt x="0" y="0"/>
                  </a:cubicBezTo>
                </a:path>
              </a:pathLst>
            </a:custGeom>
            <a:noFill/>
            <a:ln w="17002" cap="rnd">
              <a:solidFill>
                <a:srgbClr val="1200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250269" y="5351830"/>
              <a:ext cx="1350195" cy="712758"/>
            </a:xfrm>
            <a:custGeom>
              <a:avLst/>
              <a:gdLst>
                <a:gd name="connsiteX0" fmla="*/ 0 w 1350195"/>
                <a:gd name="connsiteY0" fmla="*/ 152452 h 712758"/>
                <a:gd name="connsiteX1" fmla="*/ 320865 w 1350195"/>
                <a:gd name="connsiteY1" fmla="*/ 642567 h 712758"/>
                <a:gd name="connsiteX2" fmla="*/ 471051 w 1350195"/>
                <a:gd name="connsiteY2" fmla="*/ 707788 h 712758"/>
                <a:gd name="connsiteX3" fmla="*/ 634385 w 1350195"/>
                <a:gd name="connsiteY3" fmla="*/ 696407 h 712758"/>
                <a:gd name="connsiteX4" fmla="*/ 1350195 w 1350195"/>
                <a:gd name="connsiteY4" fmla="*/ 326894 h 712758"/>
                <a:gd name="connsiteX5" fmla="*/ 1154218 w 1350195"/>
                <a:gd name="connsiteY5" fmla="*/ 0 h 712758"/>
                <a:gd name="connsiteX6" fmla="*/ 554631 w 1350195"/>
                <a:gd name="connsiteY6" fmla="*/ 307420 h 712758"/>
                <a:gd name="connsiteX7" fmla="*/ 414080 w 1350195"/>
                <a:gd name="connsiteY7" fmla="*/ 105049 h 7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95" h="712758">
                  <a:moveTo>
                    <a:pt x="0" y="152452"/>
                  </a:moveTo>
                  <a:cubicBezTo>
                    <a:pt x="45141" y="348838"/>
                    <a:pt x="158927" y="522645"/>
                    <a:pt x="320865" y="642567"/>
                  </a:cubicBezTo>
                  <a:cubicBezTo>
                    <a:pt x="364965" y="676051"/>
                    <a:pt x="416485" y="698401"/>
                    <a:pt x="471051" y="707788"/>
                  </a:cubicBezTo>
                  <a:cubicBezTo>
                    <a:pt x="525614" y="717150"/>
                    <a:pt x="581632" y="713250"/>
                    <a:pt x="634385" y="696407"/>
                  </a:cubicBezTo>
                  <a:cubicBezTo>
                    <a:pt x="891751" y="613571"/>
                    <a:pt x="1133610" y="488709"/>
                    <a:pt x="1350195" y="326894"/>
                  </a:cubicBezTo>
                  <a:cubicBezTo>
                    <a:pt x="1327845" y="186071"/>
                    <a:pt x="1272779" y="86211"/>
                    <a:pt x="1154218" y="0"/>
                  </a:cubicBezTo>
                  <a:cubicBezTo>
                    <a:pt x="974335" y="113914"/>
                    <a:pt x="758769" y="254511"/>
                    <a:pt x="554631" y="307420"/>
                  </a:cubicBezTo>
                  <a:cubicBezTo>
                    <a:pt x="496416" y="248592"/>
                    <a:pt x="448877" y="180131"/>
                    <a:pt x="414080" y="10504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272237" y="5480093"/>
              <a:ext cx="341537" cy="101219"/>
            </a:xfrm>
            <a:custGeom>
              <a:avLst/>
              <a:gdLst>
                <a:gd name="connsiteX0" fmla="*/ 341537 w 341537"/>
                <a:gd name="connsiteY0" fmla="*/ 0 h 101219"/>
                <a:gd name="connsiteX1" fmla="*/ 0 w 341537"/>
                <a:gd name="connsiteY1" fmla="*/ 101219 h 1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37" h="101219">
                  <a:moveTo>
                    <a:pt x="341537" y="0"/>
                  </a:moveTo>
                  <a:cubicBezTo>
                    <a:pt x="232054" y="47018"/>
                    <a:pt x="117421" y="80976"/>
                    <a:pt x="0" y="101219"/>
                  </a:cubicBez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542273" y="4247552"/>
              <a:ext cx="63318" cy="40486"/>
            </a:xfrm>
            <a:custGeom>
              <a:avLst/>
              <a:gdLst>
                <a:gd name="connsiteX0" fmla="*/ 13786 w 63318"/>
                <a:gd name="connsiteY0" fmla="*/ 0 h 40486"/>
                <a:gd name="connsiteX1" fmla="*/ 63319 w 63318"/>
                <a:gd name="connsiteY1" fmla="*/ 0 h 40486"/>
                <a:gd name="connsiteX2" fmla="*/ 0 w 63318"/>
                <a:gd name="connsiteY2" fmla="*/ 40486 h 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18" h="40486">
                  <a:moveTo>
                    <a:pt x="13786" y="0"/>
                  </a:moveTo>
                  <a:cubicBezTo>
                    <a:pt x="30281" y="960"/>
                    <a:pt x="46819" y="960"/>
                    <a:pt x="63319" y="0"/>
                  </a:cubicBezTo>
                  <a:lnTo>
                    <a:pt x="0" y="40486"/>
                  </a:lnTo>
                </a:path>
              </a:pathLst>
            </a:custGeom>
            <a:noFill/>
            <a:ln w="17002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4" name="汇报人"/>
          <p:cNvSpPr/>
          <p:nvPr>
            <p:custDataLst>
              <p:tags r:id="rId14"/>
            </p:custDataLst>
          </p:nvPr>
        </p:nvSpPr>
        <p:spPr>
          <a:xfrm>
            <a:off x="3865379" y="3997737"/>
            <a:ext cx="4794616" cy="368204"/>
          </a:xfrm>
          <a:prstGeom prst="rect">
            <a:avLst/>
          </a:prstGeom>
        </p:spPr>
        <p:txBody>
          <a:bodyPr wrap="square" anchor="ctr" anchorCtr="0"/>
          <a:lstStyle/>
          <a:p>
            <a:pPr algn="ctr"/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ChatPPT-ChatPPT · </a:t>
            </a:r>
            <a:r>
              <a:rPr lang="zh-CN" alt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尤小优</a:t>
            </a: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2355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8" grpId="0"/>
      <p:bldP spid="2" grpId="0" animBg="1"/>
      <p:bldP spid="11" grpId="0" animBg="1"/>
      <p:bldP spid="4" grpId="0" animBg="1"/>
      <p:bldP spid="6" grpId="0"/>
      <p:bldP spid="34" grpId="0" animBg="1"/>
      <p:bldP spid="35" grpId="0" animBg="1"/>
      <p:bldP spid="36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rot="18587723">
            <a:off x="11176431" y="5590184"/>
            <a:ext cx="1525793" cy="1519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236371" y="-839424"/>
            <a:ext cx="3657600" cy="271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8587723">
            <a:off x="10363200" y="-1314801"/>
            <a:ext cx="3657600" cy="271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8587723">
            <a:off x="-792976" y="5715259"/>
            <a:ext cx="2203029" cy="21945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8" y="508000"/>
            <a:ext cx="11176002" cy="5704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插图"/>
          <p:cNvGrpSpPr/>
          <p:nvPr/>
        </p:nvGrpSpPr>
        <p:grpSpPr>
          <a:xfrm>
            <a:off x="9523891" y="3428999"/>
            <a:ext cx="2670766" cy="3226517"/>
            <a:chOff x="9523891" y="3428999"/>
            <a:chExt cx="2670766" cy="3226517"/>
          </a:xfrm>
        </p:grpSpPr>
        <p:sp>
          <p:nvSpPr>
            <p:cNvPr id="9" name="任意多边形: 形状 8"/>
            <p:cNvSpPr/>
            <p:nvPr/>
          </p:nvSpPr>
          <p:spPr>
            <a:xfrm>
              <a:off x="10067811" y="4723988"/>
              <a:ext cx="1573227" cy="911641"/>
            </a:xfrm>
            <a:custGeom>
              <a:avLst/>
              <a:gdLst>
                <a:gd name="connsiteX0" fmla="*/ 1522382 w 1573227"/>
                <a:gd name="connsiteY0" fmla="*/ 384997 h 911641"/>
                <a:gd name="connsiteX1" fmla="*/ 1523097 w 1573227"/>
                <a:gd name="connsiteY1" fmla="*/ 526274 h 911641"/>
                <a:gd name="connsiteX2" fmla="*/ 910966 w 1573227"/>
                <a:gd name="connsiteY2" fmla="*/ 882430 h 911641"/>
                <a:gd name="connsiteX3" fmla="*/ 667054 w 1573227"/>
                <a:gd name="connsiteY3" fmla="*/ 882430 h 911641"/>
                <a:gd name="connsiteX4" fmla="*/ 50935 w 1573227"/>
                <a:gd name="connsiteY4" fmla="*/ 526683 h 911641"/>
                <a:gd name="connsiteX5" fmla="*/ 50117 w 1573227"/>
                <a:gd name="connsiteY5" fmla="*/ 385406 h 911641"/>
                <a:gd name="connsiteX6" fmla="*/ 662351 w 1573227"/>
                <a:gd name="connsiteY6" fmla="*/ 29249 h 911641"/>
                <a:gd name="connsiteX7" fmla="*/ 906366 w 1573227"/>
                <a:gd name="connsiteY7" fmla="*/ 29249 h 9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641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430"/>
                  </a:lnTo>
                  <a:cubicBezTo>
                    <a:pt x="843905" y="921378"/>
                    <a:pt x="734523" y="921378"/>
                    <a:pt x="667054" y="882430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CFDFF"/>
                </a:gs>
                <a:gs pos="80000">
                  <a:srgbClr val="F4F7FF"/>
                </a:gs>
                <a:gs pos="100000">
                  <a:srgbClr val="E9EEFF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271779" y="4862012"/>
              <a:ext cx="1165278" cy="635842"/>
            </a:xfrm>
            <a:custGeom>
              <a:avLst/>
              <a:gdLst>
                <a:gd name="connsiteX0" fmla="*/ 1165279 w 1165278"/>
                <a:gd name="connsiteY0" fmla="*/ 318021 h 635842"/>
                <a:gd name="connsiteX1" fmla="*/ 1030851 w 1165278"/>
                <a:gd name="connsiteY1" fmla="*/ 396837 h 635842"/>
                <a:gd name="connsiteX2" fmla="*/ 637995 w 1165278"/>
                <a:gd name="connsiteY2" fmla="*/ 625109 h 635842"/>
                <a:gd name="connsiteX3" fmla="*/ 532395 w 1165278"/>
                <a:gd name="connsiteY3" fmla="*/ 625109 h 635842"/>
                <a:gd name="connsiteX4" fmla="*/ 134734 w 1165278"/>
                <a:gd name="connsiteY4" fmla="*/ 394997 h 635842"/>
                <a:gd name="connsiteX5" fmla="*/ 0 w 1165278"/>
                <a:gd name="connsiteY5" fmla="*/ 317305 h 635842"/>
                <a:gd name="connsiteX6" fmla="*/ 527590 w 1165278"/>
                <a:gd name="connsiteY6" fmla="*/ 10626 h 635842"/>
                <a:gd name="connsiteX7" fmla="*/ 633190 w 1165278"/>
                <a:gd name="connsiteY7" fmla="*/ 10626 h 6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278" h="635842">
                  <a:moveTo>
                    <a:pt x="1165279" y="318021"/>
                  </a:moveTo>
                  <a:lnTo>
                    <a:pt x="1030851" y="396837"/>
                  </a:lnTo>
                  <a:lnTo>
                    <a:pt x="637995" y="625109"/>
                  </a:lnTo>
                  <a:cubicBezTo>
                    <a:pt x="604250" y="639420"/>
                    <a:pt x="566140" y="639420"/>
                    <a:pt x="532395" y="625109"/>
                  </a:cubicBezTo>
                  <a:lnTo>
                    <a:pt x="134734" y="394997"/>
                  </a:lnTo>
                  <a:lnTo>
                    <a:pt x="0" y="317305"/>
                  </a:lnTo>
                  <a:lnTo>
                    <a:pt x="527590" y="10626"/>
                  </a:lnTo>
                  <a:cubicBezTo>
                    <a:pt x="561366" y="-3542"/>
                    <a:pt x="599415" y="-3542"/>
                    <a:pt x="633190" y="1062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6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406513" y="5018004"/>
              <a:ext cx="896116" cy="479850"/>
            </a:xfrm>
            <a:custGeom>
              <a:avLst/>
              <a:gdLst>
                <a:gd name="connsiteX0" fmla="*/ 896117 w 896116"/>
                <a:gd name="connsiteY0" fmla="*/ 240845 h 479850"/>
                <a:gd name="connsiteX1" fmla="*/ 503261 w 896116"/>
                <a:gd name="connsiteY1" fmla="*/ 469117 h 479850"/>
                <a:gd name="connsiteX2" fmla="*/ 397661 w 896116"/>
                <a:gd name="connsiteY2" fmla="*/ 469117 h 479850"/>
                <a:gd name="connsiteX3" fmla="*/ 0 w 896116"/>
                <a:gd name="connsiteY3" fmla="*/ 239005 h 479850"/>
                <a:gd name="connsiteX4" fmla="*/ 392856 w 896116"/>
                <a:gd name="connsiteY4" fmla="*/ 10734 h 479850"/>
                <a:gd name="connsiteX5" fmla="*/ 498456 w 896116"/>
                <a:gd name="connsiteY5" fmla="*/ 10734 h 4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116" h="479850">
                  <a:moveTo>
                    <a:pt x="896117" y="240845"/>
                  </a:moveTo>
                  <a:lnTo>
                    <a:pt x="503261" y="469117"/>
                  </a:lnTo>
                  <a:cubicBezTo>
                    <a:pt x="469516" y="483428"/>
                    <a:pt x="431406" y="483428"/>
                    <a:pt x="397661" y="469117"/>
                  </a:cubicBezTo>
                  <a:lnTo>
                    <a:pt x="0" y="239005"/>
                  </a:lnTo>
                  <a:lnTo>
                    <a:pt x="392856" y="10734"/>
                  </a:lnTo>
                  <a:cubicBezTo>
                    <a:pt x="426601" y="-3578"/>
                    <a:pt x="464711" y="-3578"/>
                    <a:pt x="498456" y="10734"/>
                  </a:cubicBezTo>
                  <a:close/>
                </a:path>
              </a:pathLst>
            </a:custGeom>
            <a:solidFill>
              <a:schemeClr val="accent1"/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067811" y="5744207"/>
              <a:ext cx="1573227" cy="911309"/>
            </a:xfrm>
            <a:custGeom>
              <a:avLst/>
              <a:gdLst>
                <a:gd name="connsiteX0" fmla="*/ 1522382 w 1573227"/>
                <a:gd name="connsiteY0" fmla="*/ 384997 h 911309"/>
                <a:gd name="connsiteX1" fmla="*/ 1523097 w 1573227"/>
                <a:gd name="connsiteY1" fmla="*/ 526274 h 911309"/>
                <a:gd name="connsiteX2" fmla="*/ 910966 w 1573227"/>
                <a:gd name="connsiteY2" fmla="*/ 882021 h 911309"/>
                <a:gd name="connsiteX3" fmla="*/ 667054 w 1573227"/>
                <a:gd name="connsiteY3" fmla="*/ 882021 h 911309"/>
                <a:gd name="connsiteX4" fmla="*/ 50935 w 1573227"/>
                <a:gd name="connsiteY4" fmla="*/ 526683 h 911309"/>
                <a:gd name="connsiteX5" fmla="*/ 50117 w 1573227"/>
                <a:gd name="connsiteY5" fmla="*/ 385406 h 911309"/>
                <a:gd name="connsiteX6" fmla="*/ 662351 w 1573227"/>
                <a:gd name="connsiteY6" fmla="*/ 29249 h 911309"/>
                <a:gd name="connsiteX7" fmla="*/ 906366 w 1573227"/>
                <a:gd name="connsiteY7" fmla="*/ 29249 h 91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309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021"/>
                  </a:lnTo>
                  <a:cubicBezTo>
                    <a:pt x="843905" y="921072"/>
                    <a:pt x="734523" y="921072"/>
                    <a:pt x="667054" y="882021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66815" y="5179624"/>
              <a:ext cx="1574929" cy="1157610"/>
            </a:xfrm>
            <a:custGeom>
              <a:avLst/>
              <a:gdLst>
                <a:gd name="connsiteX0" fmla="*/ 1574798 w 1574929"/>
                <a:gd name="connsiteY0" fmla="*/ 5520 h 1157610"/>
                <a:gd name="connsiteX1" fmla="*/ 1574184 w 1574929"/>
                <a:gd name="connsiteY1" fmla="*/ 11040 h 1157610"/>
                <a:gd name="connsiteX2" fmla="*/ 1573060 w 1574929"/>
                <a:gd name="connsiteY2" fmla="*/ 15436 h 1157610"/>
                <a:gd name="connsiteX3" fmla="*/ 1571629 w 1574929"/>
                <a:gd name="connsiteY3" fmla="*/ 20547 h 1157610"/>
                <a:gd name="connsiteX4" fmla="*/ 1569789 w 1574929"/>
                <a:gd name="connsiteY4" fmla="*/ 24739 h 1157610"/>
                <a:gd name="connsiteX5" fmla="*/ 1567335 w 1574929"/>
                <a:gd name="connsiteY5" fmla="*/ 30157 h 1157610"/>
                <a:gd name="connsiteX6" fmla="*/ 1564984 w 1574929"/>
                <a:gd name="connsiteY6" fmla="*/ 34041 h 1157610"/>
                <a:gd name="connsiteX7" fmla="*/ 1560895 w 1574929"/>
                <a:gd name="connsiteY7" fmla="*/ 39971 h 1157610"/>
                <a:gd name="connsiteX8" fmla="*/ 1558135 w 1574929"/>
                <a:gd name="connsiteY8" fmla="*/ 43446 h 1157610"/>
                <a:gd name="connsiteX9" fmla="*/ 1550774 w 1574929"/>
                <a:gd name="connsiteY9" fmla="*/ 51318 h 1157610"/>
                <a:gd name="connsiteX10" fmla="*/ 1548014 w 1574929"/>
                <a:gd name="connsiteY10" fmla="*/ 54180 h 1157610"/>
                <a:gd name="connsiteX11" fmla="*/ 1542699 w 1574929"/>
                <a:gd name="connsiteY11" fmla="*/ 58473 h 1157610"/>
                <a:gd name="connsiteX12" fmla="*/ 1537894 w 1574929"/>
                <a:gd name="connsiteY12" fmla="*/ 62358 h 1157610"/>
                <a:gd name="connsiteX13" fmla="*/ 1531760 w 1574929"/>
                <a:gd name="connsiteY13" fmla="*/ 66447 h 1157610"/>
                <a:gd name="connsiteX14" fmla="*/ 1525116 w 1574929"/>
                <a:gd name="connsiteY14" fmla="*/ 70638 h 1157610"/>
                <a:gd name="connsiteX15" fmla="*/ 912984 w 1574929"/>
                <a:gd name="connsiteY15" fmla="*/ 426795 h 1157610"/>
                <a:gd name="connsiteX16" fmla="*/ 896730 w 1574929"/>
                <a:gd name="connsiteY16" fmla="*/ 434973 h 1157610"/>
                <a:gd name="connsiteX17" fmla="*/ 891823 w 1574929"/>
                <a:gd name="connsiteY17" fmla="*/ 437120 h 1157610"/>
                <a:gd name="connsiteX18" fmla="*/ 878329 w 1574929"/>
                <a:gd name="connsiteY18" fmla="*/ 442231 h 1157610"/>
                <a:gd name="connsiteX19" fmla="*/ 873320 w 1574929"/>
                <a:gd name="connsiteY19" fmla="*/ 443969 h 1157610"/>
                <a:gd name="connsiteX20" fmla="*/ 864529 w 1574929"/>
                <a:gd name="connsiteY20" fmla="*/ 446422 h 1157610"/>
                <a:gd name="connsiteX21" fmla="*/ 857679 w 1574929"/>
                <a:gd name="connsiteY21" fmla="*/ 448262 h 1157610"/>
                <a:gd name="connsiteX22" fmla="*/ 848172 w 1574929"/>
                <a:gd name="connsiteY22" fmla="*/ 450307 h 1157610"/>
                <a:gd name="connsiteX23" fmla="*/ 841630 w 1574929"/>
                <a:gd name="connsiteY23" fmla="*/ 451636 h 1157610"/>
                <a:gd name="connsiteX24" fmla="*/ 822003 w 1574929"/>
                <a:gd name="connsiteY24" fmla="*/ 454396 h 1157610"/>
                <a:gd name="connsiteX25" fmla="*/ 815869 w 1574929"/>
                <a:gd name="connsiteY25" fmla="*/ 454907 h 1157610"/>
                <a:gd name="connsiteX26" fmla="*/ 804215 w 1574929"/>
                <a:gd name="connsiteY26" fmla="*/ 455725 h 1157610"/>
                <a:gd name="connsiteX27" fmla="*/ 796650 w 1574929"/>
                <a:gd name="connsiteY27" fmla="*/ 455725 h 1157610"/>
                <a:gd name="connsiteX28" fmla="*/ 787245 w 1574929"/>
                <a:gd name="connsiteY28" fmla="*/ 455725 h 1157610"/>
                <a:gd name="connsiteX29" fmla="*/ 779374 w 1574929"/>
                <a:gd name="connsiteY29" fmla="*/ 455725 h 1157610"/>
                <a:gd name="connsiteX30" fmla="*/ 770583 w 1574929"/>
                <a:gd name="connsiteY30" fmla="*/ 455725 h 1157610"/>
                <a:gd name="connsiteX31" fmla="*/ 762609 w 1574929"/>
                <a:gd name="connsiteY31" fmla="*/ 455112 h 1157610"/>
                <a:gd name="connsiteX32" fmla="*/ 754022 w 1574929"/>
                <a:gd name="connsiteY32" fmla="*/ 454089 h 1157610"/>
                <a:gd name="connsiteX33" fmla="*/ 746253 w 1574929"/>
                <a:gd name="connsiteY33" fmla="*/ 453067 h 1157610"/>
                <a:gd name="connsiteX34" fmla="*/ 737155 w 1574929"/>
                <a:gd name="connsiteY34" fmla="*/ 451431 h 1157610"/>
                <a:gd name="connsiteX35" fmla="*/ 729897 w 1574929"/>
                <a:gd name="connsiteY35" fmla="*/ 450000 h 1157610"/>
                <a:gd name="connsiteX36" fmla="*/ 719674 w 1574929"/>
                <a:gd name="connsiteY36" fmla="*/ 447342 h 1157610"/>
                <a:gd name="connsiteX37" fmla="*/ 713745 w 1574929"/>
                <a:gd name="connsiteY37" fmla="*/ 445809 h 1157610"/>
                <a:gd name="connsiteX38" fmla="*/ 695242 w 1574929"/>
                <a:gd name="connsiteY38" fmla="*/ 439573 h 1157610"/>
                <a:gd name="connsiteX39" fmla="*/ 692788 w 1574929"/>
                <a:gd name="connsiteY39" fmla="*/ 438449 h 1157610"/>
                <a:gd name="connsiteX40" fmla="*/ 669481 w 1574929"/>
                <a:gd name="connsiteY40" fmla="*/ 427306 h 1157610"/>
                <a:gd name="connsiteX41" fmla="*/ 53260 w 1574929"/>
                <a:gd name="connsiteY41" fmla="*/ 71558 h 1157610"/>
                <a:gd name="connsiteX42" fmla="*/ 2147 w 1574929"/>
                <a:gd name="connsiteY42" fmla="*/ 0 h 1157610"/>
                <a:gd name="connsiteX43" fmla="*/ 0 w 1574929"/>
                <a:gd name="connsiteY43" fmla="*/ 702806 h 1157610"/>
                <a:gd name="connsiteX44" fmla="*/ 51113 w 1574929"/>
                <a:gd name="connsiteY44" fmla="*/ 773853 h 1157610"/>
                <a:gd name="connsiteX45" fmla="*/ 667232 w 1574929"/>
                <a:gd name="connsiteY45" fmla="*/ 1129601 h 1157610"/>
                <a:gd name="connsiteX46" fmla="*/ 690539 w 1574929"/>
                <a:gd name="connsiteY46" fmla="*/ 1140846 h 1157610"/>
                <a:gd name="connsiteX47" fmla="*/ 692073 w 1574929"/>
                <a:gd name="connsiteY47" fmla="*/ 1141561 h 1157610"/>
                <a:gd name="connsiteX48" fmla="*/ 692993 w 1574929"/>
                <a:gd name="connsiteY48" fmla="*/ 1141561 h 1157610"/>
                <a:gd name="connsiteX49" fmla="*/ 711496 w 1574929"/>
                <a:gd name="connsiteY49" fmla="*/ 1147797 h 1157610"/>
                <a:gd name="connsiteX50" fmla="*/ 713029 w 1574929"/>
                <a:gd name="connsiteY50" fmla="*/ 1148308 h 1157610"/>
                <a:gd name="connsiteX51" fmla="*/ 717425 w 1574929"/>
                <a:gd name="connsiteY51" fmla="*/ 1149330 h 1157610"/>
                <a:gd name="connsiteX52" fmla="*/ 727648 w 1574929"/>
                <a:gd name="connsiteY52" fmla="*/ 1151988 h 1157610"/>
                <a:gd name="connsiteX53" fmla="*/ 730510 w 1574929"/>
                <a:gd name="connsiteY53" fmla="*/ 1152704 h 1157610"/>
                <a:gd name="connsiteX54" fmla="*/ 734803 w 1574929"/>
                <a:gd name="connsiteY54" fmla="*/ 1153419 h 1157610"/>
                <a:gd name="connsiteX55" fmla="*/ 743901 w 1574929"/>
                <a:gd name="connsiteY55" fmla="*/ 1155055 h 1157610"/>
                <a:gd name="connsiteX56" fmla="*/ 747582 w 1574929"/>
                <a:gd name="connsiteY56" fmla="*/ 1155668 h 1157610"/>
                <a:gd name="connsiteX57" fmla="*/ 751671 w 1574929"/>
                <a:gd name="connsiteY57" fmla="*/ 1156180 h 1157610"/>
                <a:gd name="connsiteX58" fmla="*/ 760258 w 1574929"/>
                <a:gd name="connsiteY58" fmla="*/ 1157100 h 1157610"/>
                <a:gd name="connsiteX59" fmla="*/ 764347 w 1574929"/>
                <a:gd name="connsiteY59" fmla="*/ 1157100 h 1157610"/>
                <a:gd name="connsiteX60" fmla="*/ 768231 w 1574929"/>
                <a:gd name="connsiteY60" fmla="*/ 1157100 h 1157610"/>
                <a:gd name="connsiteX61" fmla="*/ 777023 w 1574929"/>
                <a:gd name="connsiteY61" fmla="*/ 1157611 h 1157610"/>
                <a:gd name="connsiteX62" fmla="*/ 781419 w 1574929"/>
                <a:gd name="connsiteY62" fmla="*/ 1157611 h 1157610"/>
                <a:gd name="connsiteX63" fmla="*/ 794401 w 1574929"/>
                <a:gd name="connsiteY63" fmla="*/ 1157611 h 1157610"/>
                <a:gd name="connsiteX64" fmla="*/ 799104 w 1574929"/>
                <a:gd name="connsiteY64" fmla="*/ 1157611 h 1157610"/>
                <a:gd name="connsiteX65" fmla="*/ 801864 w 1574929"/>
                <a:gd name="connsiteY65" fmla="*/ 1157611 h 1157610"/>
                <a:gd name="connsiteX66" fmla="*/ 813620 w 1574929"/>
                <a:gd name="connsiteY66" fmla="*/ 1156793 h 1157610"/>
                <a:gd name="connsiteX67" fmla="*/ 818322 w 1574929"/>
                <a:gd name="connsiteY67" fmla="*/ 1156793 h 1157610"/>
                <a:gd name="connsiteX68" fmla="*/ 819651 w 1574929"/>
                <a:gd name="connsiteY68" fmla="*/ 1156793 h 1157610"/>
                <a:gd name="connsiteX69" fmla="*/ 839381 w 1574929"/>
                <a:gd name="connsiteY69" fmla="*/ 1154033 h 1157610"/>
                <a:gd name="connsiteX70" fmla="*/ 840301 w 1574929"/>
                <a:gd name="connsiteY70" fmla="*/ 1154033 h 1157610"/>
                <a:gd name="connsiteX71" fmla="*/ 845821 w 1574929"/>
                <a:gd name="connsiteY71" fmla="*/ 1152806 h 1157610"/>
                <a:gd name="connsiteX72" fmla="*/ 855328 w 1574929"/>
                <a:gd name="connsiteY72" fmla="*/ 1150864 h 1157610"/>
                <a:gd name="connsiteX73" fmla="*/ 862177 w 1574929"/>
                <a:gd name="connsiteY73" fmla="*/ 1149024 h 1157610"/>
                <a:gd name="connsiteX74" fmla="*/ 871071 w 1574929"/>
                <a:gd name="connsiteY74" fmla="*/ 1146468 h 1157610"/>
                <a:gd name="connsiteX75" fmla="*/ 873013 w 1574929"/>
                <a:gd name="connsiteY75" fmla="*/ 1145957 h 1157610"/>
                <a:gd name="connsiteX76" fmla="*/ 876080 w 1574929"/>
                <a:gd name="connsiteY76" fmla="*/ 1144730 h 1157610"/>
                <a:gd name="connsiteX77" fmla="*/ 889574 w 1574929"/>
                <a:gd name="connsiteY77" fmla="*/ 1139619 h 1157610"/>
                <a:gd name="connsiteX78" fmla="*/ 894481 w 1574929"/>
                <a:gd name="connsiteY78" fmla="*/ 1137574 h 1157610"/>
                <a:gd name="connsiteX79" fmla="*/ 910735 w 1574929"/>
                <a:gd name="connsiteY79" fmla="*/ 1129294 h 1157610"/>
                <a:gd name="connsiteX80" fmla="*/ 1523173 w 1574929"/>
                <a:gd name="connsiteY80" fmla="*/ 774364 h 1157610"/>
                <a:gd name="connsiteX81" fmla="*/ 1525218 w 1574929"/>
                <a:gd name="connsiteY81" fmla="*/ 773138 h 1157610"/>
                <a:gd name="connsiteX82" fmla="*/ 1529716 w 1574929"/>
                <a:gd name="connsiteY82" fmla="*/ 770173 h 1157610"/>
                <a:gd name="connsiteX83" fmla="*/ 1535850 w 1574929"/>
                <a:gd name="connsiteY83" fmla="*/ 766084 h 1157610"/>
                <a:gd name="connsiteX84" fmla="*/ 1540756 w 1574929"/>
                <a:gd name="connsiteY84" fmla="*/ 762199 h 1157610"/>
                <a:gd name="connsiteX85" fmla="*/ 1545970 w 1574929"/>
                <a:gd name="connsiteY85" fmla="*/ 757906 h 1157610"/>
                <a:gd name="connsiteX86" fmla="*/ 1546992 w 1574929"/>
                <a:gd name="connsiteY86" fmla="*/ 756986 h 1157610"/>
                <a:gd name="connsiteX87" fmla="*/ 1548832 w 1574929"/>
                <a:gd name="connsiteY87" fmla="*/ 755146 h 1157610"/>
                <a:gd name="connsiteX88" fmla="*/ 1556090 w 1574929"/>
                <a:gd name="connsiteY88" fmla="*/ 747274 h 1157610"/>
                <a:gd name="connsiteX89" fmla="*/ 1557726 w 1574929"/>
                <a:gd name="connsiteY89" fmla="*/ 745536 h 1157610"/>
                <a:gd name="connsiteX90" fmla="*/ 1558953 w 1574929"/>
                <a:gd name="connsiteY90" fmla="*/ 743696 h 1157610"/>
                <a:gd name="connsiteX91" fmla="*/ 1562939 w 1574929"/>
                <a:gd name="connsiteY91" fmla="*/ 737767 h 1157610"/>
                <a:gd name="connsiteX92" fmla="*/ 1564677 w 1574929"/>
                <a:gd name="connsiteY92" fmla="*/ 735212 h 1157610"/>
                <a:gd name="connsiteX93" fmla="*/ 1565291 w 1574929"/>
                <a:gd name="connsiteY93" fmla="*/ 733883 h 1157610"/>
                <a:gd name="connsiteX94" fmla="*/ 1567846 w 1574929"/>
                <a:gd name="connsiteY94" fmla="*/ 728465 h 1157610"/>
                <a:gd name="connsiteX95" fmla="*/ 1569277 w 1574929"/>
                <a:gd name="connsiteY95" fmla="*/ 725398 h 1157610"/>
                <a:gd name="connsiteX96" fmla="*/ 1569277 w 1574929"/>
                <a:gd name="connsiteY96" fmla="*/ 724273 h 1157610"/>
                <a:gd name="connsiteX97" fmla="*/ 1570709 w 1574929"/>
                <a:gd name="connsiteY97" fmla="*/ 719162 h 1157610"/>
                <a:gd name="connsiteX98" fmla="*/ 1571731 w 1574929"/>
                <a:gd name="connsiteY98" fmla="*/ 715686 h 1157610"/>
                <a:gd name="connsiteX99" fmla="*/ 1571731 w 1574929"/>
                <a:gd name="connsiteY99" fmla="*/ 714766 h 1157610"/>
                <a:gd name="connsiteX100" fmla="*/ 1572344 w 1574929"/>
                <a:gd name="connsiteY100" fmla="*/ 709348 h 1157610"/>
                <a:gd name="connsiteX101" fmla="*/ 1572344 w 1574929"/>
                <a:gd name="connsiteY101" fmla="*/ 705770 h 1157610"/>
                <a:gd name="connsiteX102" fmla="*/ 1572344 w 1574929"/>
                <a:gd name="connsiteY102" fmla="*/ 704237 h 1157610"/>
                <a:gd name="connsiteX103" fmla="*/ 1574287 w 1574929"/>
                <a:gd name="connsiteY103" fmla="*/ 1022 h 1157610"/>
                <a:gd name="connsiteX104" fmla="*/ 1574798 w 1574929"/>
                <a:gd name="connsiteY104" fmla="*/ 5520 h 11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574929" h="1157610">
                  <a:moveTo>
                    <a:pt x="1574798" y="5520"/>
                  </a:moveTo>
                  <a:cubicBezTo>
                    <a:pt x="1574798" y="7360"/>
                    <a:pt x="1574798" y="9200"/>
                    <a:pt x="1574184" y="11040"/>
                  </a:cubicBezTo>
                  <a:cubicBezTo>
                    <a:pt x="1573571" y="12880"/>
                    <a:pt x="1573469" y="13903"/>
                    <a:pt x="1573060" y="15436"/>
                  </a:cubicBezTo>
                  <a:cubicBezTo>
                    <a:pt x="1572651" y="16970"/>
                    <a:pt x="1572140" y="18810"/>
                    <a:pt x="1571629" y="20547"/>
                  </a:cubicBezTo>
                  <a:cubicBezTo>
                    <a:pt x="1571118" y="22285"/>
                    <a:pt x="1570402" y="23410"/>
                    <a:pt x="1569789" y="24739"/>
                  </a:cubicBezTo>
                  <a:cubicBezTo>
                    <a:pt x="1569175" y="26068"/>
                    <a:pt x="1568255" y="28419"/>
                    <a:pt x="1567335" y="30157"/>
                  </a:cubicBezTo>
                  <a:cubicBezTo>
                    <a:pt x="1566415" y="31895"/>
                    <a:pt x="1565802" y="32712"/>
                    <a:pt x="1564984" y="34041"/>
                  </a:cubicBezTo>
                  <a:cubicBezTo>
                    <a:pt x="1563727" y="36086"/>
                    <a:pt x="1562357" y="38069"/>
                    <a:pt x="1560895" y="39971"/>
                  </a:cubicBezTo>
                  <a:cubicBezTo>
                    <a:pt x="1560077" y="41197"/>
                    <a:pt x="1559055" y="42322"/>
                    <a:pt x="1558135" y="43446"/>
                  </a:cubicBezTo>
                  <a:cubicBezTo>
                    <a:pt x="1555845" y="46216"/>
                    <a:pt x="1553381" y="48844"/>
                    <a:pt x="1550774" y="51318"/>
                  </a:cubicBezTo>
                  <a:cubicBezTo>
                    <a:pt x="1549854" y="52238"/>
                    <a:pt x="1549037" y="53260"/>
                    <a:pt x="1548014" y="54180"/>
                  </a:cubicBezTo>
                  <a:cubicBezTo>
                    <a:pt x="1546992" y="55100"/>
                    <a:pt x="1544539" y="57042"/>
                    <a:pt x="1542699" y="58473"/>
                  </a:cubicBezTo>
                  <a:lnTo>
                    <a:pt x="1537894" y="62358"/>
                  </a:lnTo>
                  <a:lnTo>
                    <a:pt x="1531760" y="66447"/>
                  </a:lnTo>
                  <a:cubicBezTo>
                    <a:pt x="1529511" y="67878"/>
                    <a:pt x="1527467" y="69309"/>
                    <a:pt x="1525116" y="70638"/>
                  </a:cubicBezTo>
                  <a:lnTo>
                    <a:pt x="912984" y="426795"/>
                  </a:lnTo>
                  <a:cubicBezTo>
                    <a:pt x="907730" y="429821"/>
                    <a:pt x="902301" y="432560"/>
                    <a:pt x="896730" y="434973"/>
                  </a:cubicBezTo>
                  <a:lnTo>
                    <a:pt x="891823" y="437120"/>
                  </a:lnTo>
                  <a:cubicBezTo>
                    <a:pt x="887427" y="438960"/>
                    <a:pt x="882929" y="440698"/>
                    <a:pt x="878329" y="442231"/>
                  </a:cubicBezTo>
                  <a:lnTo>
                    <a:pt x="873320" y="443969"/>
                  </a:lnTo>
                  <a:cubicBezTo>
                    <a:pt x="870458" y="444889"/>
                    <a:pt x="867493" y="445604"/>
                    <a:pt x="864529" y="446422"/>
                  </a:cubicBezTo>
                  <a:lnTo>
                    <a:pt x="857679" y="448262"/>
                  </a:lnTo>
                  <a:cubicBezTo>
                    <a:pt x="854510" y="449080"/>
                    <a:pt x="851341" y="449694"/>
                    <a:pt x="848172" y="450307"/>
                  </a:cubicBezTo>
                  <a:lnTo>
                    <a:pt x="841630" y="451636"/>
                  </a:lnTo>
                  <a:cubicBezTo>
                    <a:pt x="835220" y="452791"/>
                    <a:pt x="828678" y="453711"/>
                    <a:pt x="822003" y="454396"/>
                  </a:cubicBezTo>
                  <a:lnTo>
                    <a:pt x="815869" y="454907"/>
                  </a:lnTo>
                  <a:lnTo>
                    <a:pt x="804215" y="455725"/>
                  </a:lnTo>
                  <a:lnTo>
                    <a:pt x="796650" y="455725"/>
                  </a:lnTo>
                  <a:lnTo>
                    <a:pt x="787245" y="455725"/>
                  </a:lnTo>
                  <a:lnTo>
                    <a:pt x="779374" y="455725"/>
                  </a:lnTo>
                  <a:lnTo>
                    <a:pt x="770583" y="455725"/>
                  </a:lnTo>
                  <a:lnTo>
                    <a:pt x="762609" y="455112"/>
                  </a:lnTo>
                  <a:lnTo>
                    <a:pt x="754022" y="454089"/>
                  </a:lnTo>
                  <a:lnTo>
                    <a:pt x="746253" y="453067"/>
                  </a:lnTo>
                  <a:lnTo>
                    <a:pt x="737155" y="451431"/>
                  </a:lnTo>
                  <a:lnTo>
                    <a:pt x="729897" y="450000"/>
                  </a:lnTo>
                  <a:lnTo>
                    <a:pt x="719674" y="447342"/>
                  </a:lnTo>
                  <a:lnTo>
                    <a:pt x="713745" y="445809"/>
                  </a:lnTo>
                  <a:cubicBezTo>
                    <a:pt x="707407" y="443969"/>
                    <a:pt x="701171" y="441822"/>
                    <a:pt x="695242" y="439573"/>
                  </a:cubicBezTo>
                  <a:lnTo>
                    <a:pt x="692788" y="438449"/>
                  </a:lnTo>
                  <a:cubicBezTo>
                    <a:pt x="684764" y="435290"/>
                    <a:pt x="676974" y="431569"/>
                    <a:pt x="669481" y="427306"/>
                  </a:cubicBezTo>
                  <a:lnTo>
                    <a:pt x="53260" y="71558"/>
                  </a:lnTo>
                  <a:cubicBezTo>
                    <a:pt x="19321" y="51931"/>
                    <a:pt x="2147" y="26170"/>
                    <a:pt x="2147" y="0"/>
                  </a:cubicBezTo>
                  <a:lnTo>
                    <a:pt x="0" y="702806"/>
                  </a:lnTo>
                  <a:cubicBezTo>
                    <a:pt x="0" y="728465"/>
                    <a:pt x="16867" y="753919"/>
                    <a:pt x="51113" y="773853"/>
                  </a:cubicBezTo>
                  <a:lnTo>
                    <a:pt x="667232" y="1129601"/>
                  </a:lnTo>
                  <a:cubicBezTo>
                    <a:pt x="674745" y="1133853"/>
                    <a:pt x="682535" y="1137615"/>
                    <a:pt x="690539" y="1140846"/>
                  </a:cubicBezTo>
                  <a:lnTo>
                    <a:pt x="692073" y="1141561"/>
                  </a:lnTo>
                  <a:lnTo>
                    <a:pt x="692993" y="1141561"/>
                  </a:lnTo>
                  <a:cubicBezTo>
                    <a:pt x="699024" y="1143912"/>
                    <a:pt x="705158" y="1145957"/>
                    <a:pt x="711496" y="1147797"/>
                  </a:cubicBezTo>
                  <a:lnTo>
                    <a:pt x="713029" y="1148308"/>
                  </a:lnTo>
                  <a:lnTo>
                    <a:pt x="717425" y="1149330"/>
                  </a:lnTo>
                  <a:cubicBezTo>
                    <a:pt x="721003" y="1150353"/>
                    <a:pt x="724479" y="1151170"/>
                    <a:pt x="727648" y="1151988"/>
                  </a:cubicBezTo>
                  <a:lnTo>
                    <a:pt x="730510" y="1152704"/>
                  </a:lnTo>
                  <a:lnTo>
                    <a:pt x="734803" y="1153419"/>
                  </a:lnTo>
                  <a:lnTo>
                    <a:pt x="743901" y="1155055"/>
                  </a:lnTo>
                  <a:lnTo>
                    <a:pt x="747582" y="1155668"/>
                  </a:lnTo>
                  <a:lnTo>
                    <a:pt x="751671" y="1156180"/>
                  </a:lnTo>
                  <a:lnTo>
                    <a:pt x="760258" y="1157100"/>
                  </a:lnTo>
                  <a:lnTo>
                    <a:pt x="764347" y="1157100"/>
                  </a:lnTo>
                  <a:lnTo>
                    <a:pt x="768231" y="1157100"/>
                  </a:lnTo>
                  <a:lnTo>
                    <a:pt x="777023" y="1157611"/>
                  </a:lnTo>
                  <a:lnTo>
                    <a:pt x="781419" y="1157611"/>
                  </a:lnTo>
                  <a:lnTo>
                    <a:pt x="794401" y="1157611"/>
                  </a:lnTo>
                  <a:cubicBezTo>
                    <a:pt x="795935" y="1157611"/>
                    <a:pt x="797570" y="1157611"/>
                    <a:pt x="799104" y="1157611"/>
                  </a:cubicBezTo>
                  <a:lnTo>
                    <a:pt x="801864" y="1157611"/>
                  </a:lnTo>
                  <a:lnTo>
                    <a:pt x="813620" y="1156793"/>
                  </a:lnTo>
                  <a:lnTo>
                    <a:pt x="818322" y="1156793"/>
                  </a:lnTo>
                  <a:lnTo>
                    <a:pt x="819651" y="1156793"/>
                  </a:lnTo>
                  <a:cubicBezTo>
                    <a:pt x="826296" y="1156077"/>
                    <a:pt x="832839" y="1155260"/>
                    <a:pt x="839381" y="1154033"/>
                  </a:cubicBezTo>
                  <a:lnTo>
                    <a:pt x="840301" y="1154033"/>
                  </a:lnTo>
                  <a:lnTo>
                    <a:pt x="845821" y="1152806"/>
                  </a:lnTo>
                  <a:lnTo>
                    <a:pt x="855328" y="1150864"/>
                  </a:lnTo>
                  <a:lnTo>
                    <a:pt x="862177" y="1149024"/>
                  </a:lnTo>
                  <a:lnTo>
                    <a:pt x="871071" y="1146468"/>
                  </a:lnTo>
                  <a:lnTo>
                    <a:pt x="873013" y="1145957"/>
                  </a:lnTo>
                  <a:lnTo>
                    <a:pt x="876080" y="1144730"/>
                  </a:lnTo>
                  <a:cubicBezTo>
                    <a:pt x="880680" y="1143197"/>
                    <a:pt x="885178" y="1141459"/>
                    <a:pt x="889574" y="1139619"/>
                  </a:cubicBezTo>
                  <a:lnTo>
                    <a:pt x="894481" y="1137574"/>
                  </a:lnTo>
                  <a:cubicBezTo>
                    <a:pt x="900042" y="1135100"/>
                    <a:pt x="905470" y="1132340"/>
                    <a:pt x="910735" y="1129294"/>
                  </a:cubicBezTo>
                  <a:lnTo>
                    <a:pt x="1523173" y="774364"/>
                  </a:lnTo>
                  <a:lnTo>
                    <a:pt x="1525218" y="773138"/>
                  </a:lnTo>
                  <a:cubicBezTo>
                    <a:pt x="1526854" y="772217"/>
                    <a:pt x="1528183" y="771195"/>
                    <a:pt x="1529716" y="770173"/>
                  </a:cubicBezTo>
                  <a:cubicBezTo>
                    <a:pt x="1531249" y="769151"/>
                    <a:pt x="1533907" y="767515"/>
                    <a:pt x="1535850" y="766084"/>
                  </a:cubicBezTo>
                  <a:cubicBezTo>
                    <a:pt x="1537792" y="764653"/>
                    <a:pt x="1539121" y="763528"/>
                    <a:pt x="1540756" y="762199"/>
                  </a:cubicBezTo>
                  <a:lnTo>
                    <a:pt x="1545970" y="757906"/>
                  </a:lnTo>
                  <a:lnTo>
                    <a:pt x="1546992" y="756986"/>
                  </a:lnTo>
                  <a:lnTo>
                    <a:pt x="1548832" y="755146"/>
                  </a:lnTo>
                  <a:cubicBezTo>
                    <a:pt x="1551388" y="752651"/>
                    <a:pt x="1553811" y="750024"/>
                    <a:pt x="1556090" y="747274"/>
                  </a:cubicBezTo>
                  <a:lnTo>
                    <a:pt x="1557726" y="745536"/>
                  </a:lnTo>
                  <a:cubicBezTo>
                    <a:pt x="1558104" y="744903"/>
                    <a:pt x="1558513" y="744289"/>
                    <a:pt x="1558953" y="743696"/>
                  </a:cubicBezTo>
                  <a:cubicBezTo>
                    <a:pt x="1560384" y="741754"/>
                    <a:pt x="1561713" y="739710"/>
                    <a:pt x="1562939" y="737767"/>
                  </a:cubicBezTo>
                  <a:cubicBezTo>
                    <a:pt x="1564166" y="735825"/>
                    <a:pt x="1564166" y="736029"/>
                    <a:pt x="1564677" y="735212"/>
                  </a:cubicBezTo>
                  <a:lnTo>
                    <a:pt x="1565291" y="733883"/>
                  </a:lnTo>
                  <a:cubicBezTo>
                    <a:pt x="1566211" y="732145"/>
                    <a:pt x="1567028" y="730305"/>
                    <a:pt x="1567846" y="728465"/>
                  </a:cubicBezTo>
                  <a:cubicBezTo>
                    <a:pt x="1568664" y="726625"/>
                    <a:pt x="1568869" y="726420"/>
                    <a:pt x="1569277" y="725398"/>
                  </a:cubicBezTo>
                  <a:lnTo>
                    <a:pt x="1569277" y="724273"/>
                  </a:lnTo>
                  <a:cubicBezTo>
                    <a:pt x="1569860" y="722597"/>
                    <a:pt x="1570341" y="720890"/>
                    <a:pt x="1570709" y="719162"/>
                  </a:cubicBezTo>
                  <a:cubicBezTo>
                    <a:pt x="1570709" y="718038"/>
                    <a:pt x="1571526" y="716811"/>
                    <a:pt x="1571731" y="715686"/>
                  </a:cubicBezTo>
                  <a:cubicBezTo>
                    <a:pt x="1571782" y="715380"/>
                    <a:pt x="1571782" y="715073"/>
                    <a:pt x="1571731" y="714766"/>
                  </a:cubicBezTo>
                  <a:cubicBezTo>
                    <a:pt x="1572078" y="712977"/>
                    <a:pt x="1572283" y="711168"/>
                    <a:pt x="1572344" y="709348"/>
                  </a:cubicBezTo>
                  <a:cubicBezTo>
                    <a:pt x="1572344" y="708122"/>
                    <a:pt x="1572344" y="706895"/>
                    <a:pt x="1572344" y="705770"/>
                  </a:cubicBezTo>
                  <a:cubicBezTo>
                    <a:pt x="1572344" y="704646"/>
                    <a:pt x="1572344" y="704748"/>
                    <a:pt x="1572344" y="704237"/>
                  </a:cubicBezTo>
                  <a:lnTo>
                    <a:pt x="1574287" y="1022"/>
                  </a:lnTo>
                  <a:cubicBezTo>
                    <a:pt x="1575207" y="2147"/>
                    <a:pt x="1574900" y="3885"/>
                    <a:pt x="1574798" y="5520"/>
                  </a:cubicBezTo>
                  <a:close/>
                </a:path>
              </a:pathLst>
            </a:custGeom>
            <a:gradFill>
              <a:gsLst>
                <a:gs pos="20000">
                  <a:srgbClr val="E0E6FD"/>
                </a:gs>
                <a:gs pos="52000">
                  <a:srgbClr val="FFFFFF"/>
                </a:gs>
                <a:gs pos="73000">
                  <a:srgbClr val="FCFDFF"/>
                </a:gs>
                <a:gs pos="85000">
                  <a:srgbClr val="F4F6FE"/>
                </a:gs>
                <a:gs pos="95000">
                  <a:srgbClr val="E6EBFE"/>
                </a:gs>
                <a:gs pos="100000">
                  <a:srgbClr val="DBE2FD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838624" y="4689559"/>
              <a:ext cx="1356033" cy="632866"/>
            </a:xfrm>
            <a:custGeom>
              <a:avLst/>
              <a:gdLst>
                <a:gd name="connsiteX0" fmla="*/ 0 w 1356033"/>
                <a:gd name="connsiteY0" fmla="*/ 620403 h 632866"/>
                <a:gd name="connsiteX1" fmla="*/ 374660 w 1356033"/>
                <a:gd name="connsiteY1" fmla="*/ 193608 h 632866"/>
                <a:gd name="connsiteX2" fmla="*/ 1356033 w 1356033"/>
                <a:gd name="connsiteY2" fmla="*/ 283669 h 632866"/>
                <a:gd name="connsiteX3" fmla="*/ 602113 w 1356033"/>
                <a:gd name="connsiteY3" fmla="*/ 382113 h 632866"/>
                <a:gd name="connsiteX4" fmla="*/ 0 w 1356033"/>
                <a:gd name="connsiteY4" fmla="*/ 620403 h 63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033" h="632866">
                  <a:moveTo>
                    <a:pt x="0" y="620403"/>
                  </a:moveTo>
                  <a:cubicBezTo>
                    <a:pt x="0" y="620403"/>
                    <a:pt x="289505" y="484953"/>
                    <a:pt x="374660" y="193608"/>
                  </a:cubicBezTo>
                  <a:cubicBezTo>
                    <a:pt x="459814" y="-97737"/>
                    <a:pt x="1023900" y="-54291"/>
                    <a:pt x="1356033" y="283669"/>
                  </a:cubicBezTo>
                  <a:cubicBezTo>
                    <a:pt x="1356033" y="283669"/>
                    <a:pt x="1041380" y="509078"/>
                    <a:pt x="602113" y="382113"/>
                  </a:cubicBezTo>
                  <a:cubicBezTo>
                    <a:pt x="403999" y="325276"/>
                    <a:pt x="94764" y="705455"/>
                    <a:pt x="0" y="6204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37602" y="4282605"/>
              <a:ext cx="1081657" cy="1035432"/>
            </a:xfrm>
            <a:custGeom>
              <a:avLst/>
              <a:gdLst>
                <a:gd name="connsiteX0" fmla="*/ 0 w 1081657"/>
                <a:gd name="connsiteY0" fmla="*/ 1035433 h 1035432"/>
                <a:gd name="connsiteX1" fmla="*/ 262108 w 1081657"/>
                <a:gd name="connsiteY1" fmla="*/ 333752 h 1035432"/>
                <a:gd name="connsiteX2" fmla="*/ 1081658 w 1081657"/>
                <a:gd name="connsiteY2" fmla="*/ 189101 h 1035432"/>
                <a:gd name="connsiteX3" fmla="*/ 491607 w 1081657"/>
                <a:gd name="connsiteY3" fmla="*/ 430764 h 1035432"/>
                <a:gd name="connsiteX4" fmla="*/ 0 w 1081657"/>
                <a:gd name="connsiteY4" fmla="*/ 1035433 h 103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035432">
                  <a:moveTo>
                    <a:pt x="0" y="1035433"/>
                  </a:moveTo>
                  <a:cubicBezTo>
                    <a:pt x="0" y="1035433"/>
                    <a:pt x="260780" y="637262"/>
                    <a:pt x="262108" y="333752"/>
                  </a:cubicBezTo>
                  <a:cubicBezTo>
                    <a:pt x="263437" y="30242"/>
                    <a:pt x="753715" y="-163170"/>
                    <a:pt x="1081658" y="189101"/>
                  </a:cubicBezTo>
                  <a:cubicBezTo>
                    <a:pt x="1081658" y="189101"/>
                    <a:pt x="948763" y="431480"/>
                    <a:pt x="491607" y="430764"/>
                  </a:cubicBezTo>
                  <a:cubicBezTo>
                    <a:pt x="285621" y="430560"/>
                    <a:pt x="184519" y="972053"/>
                    <a:pt x="0" y="103543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797959" y="4048452"/>
              <a:ext cx="1081657" cy="1269585"/>
            </a:xfrm>
            <a:custGeom>
              <a:avLst/>
              <a:gdLst>
                <a:gd name="connsiteX0" fmla="*/ 1081658 w 1081657"/>
                <a:gd name="connsiteY0" fmla="*/ 1269586 h 1269585"/>
                <a:gd name="connsiteX1" fmla="*/ 860644 w 1081657"/>
                <a:gd name="connsiteY1" fmla="*/ 501253 h 1269585"/>
                <a:gd name="connsiteX2" fmla="*/ 0 w 1081657"/>
                <a:gd name="connsiteY2" fmla="*/ 46448 h 1269585"/>
                <a:gd name="connsiteX3" fmla="*/ 647093 w 1081657"/>
                <a:gd name="connsiteY3" fmla="*/ 594177 h 1269585"/>
                <a:gd name="connsiteX4" fmla="*/ 1081658 w 1081657"/>
                <a:gd name="connsiteY4" fmla="*/ 1269586 h 126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269585">
                  <a:moveTo>
                    <a:pt x="1081658" y="1269586"/>
                  </a:moveTo>
                  <a:cubicBezTo>
                    <a:pt x="1081658" y="1269586"/>
                    <a:pt x="812598" y="801492"/>
                    <a:pt x="860644" y="501253"/>
                  </a:cubicBezTo>
                  <a:cubicBezTo>
                    <a:pt x="916664" y="154910"/>
                    <a:pt x="339289" y="-111083"/>
                    <a:pt x="0" y="46448"/>
                  </a:cubicBezTo>
                  <a:cubicBezTo>
                    <a:pt x="0" y="46448"/>
                    <a:pt x="161313" y="667882"/>
                    <a:pt x="647093" y="594177"/>
                  </a:cubicBezTo>
                  <a:cubicBezTo>
                    <a:pt x="850421" y="563304"/>
                    <a:pt x="897037" y="1206206"/>
                    <a:pt x="1081658" y="12695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74812" y="3428999"/>
              <a:ext cx="810750" cy="1866243"/>
            </a:xfrm>
            <a:custGeom>
              <a:avLst/>
              <a:gdLst>
                <a:gd name="connsiteX0" fmla="*/ 176999 w 810750"/>
                <a:gd name="connsiteY0" fmla="*/ 1866243 h 1866243"/>
                <a:gd name="connsiteX1" fmla="*/ 68435 w 810750"/>
                <a:gd name="connsiteY1" fmla="*/ 909610 h 1866243"/>
                <a:gd name="connsiteX2" fmla="*/ 810088 w 810750"/>
                <a:gd name="connsiteY2" fmla="*/ 0 h 1866243"/>
                <a:gd name="connsiteX3" fmla="*/ 376034 w 810750"/>
                <a:gd name="connsiteY3" fmla="*/ 960927 h 1866243"/>
                <a:gd name="connsiteX4" fmla="*/ 176999 w 810750"/>
                <a:gd name="connsiteY4" fmla="*/ 1866243 h 18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50" h="1866243">
                  <a:moveTo>
                    <a:pt x="176999" y="1866243"/>
                  </a:moveTo>
                  <a:cubicBezTo>
                    <a:pt x="176999" y="1866243"/>
                    <a:pt x="229953" y="1166607"/>
                    <a:pt x="68435" y="909610"/>
                  </a:cubicBezTo>
                  <a:cubicBezTo>
                    <a:pt x="-212074" y="462983"/>
                    <a:pt x="436348" y="2249"/>
                    <a:pt x="810088" y="0"/>
                  </a:cubicBezTo>
                  <a:cubicBezTo>
                    <a:pt x="810088" y="0"/>
                    <a:pt x="846685" y="820264"/>
                    <a:pt x="376034" y="960927"/>
                  </a:cubicBezTo>
                  <a:cubicBezTo>
                    <a:pt x="178635" y="1020014"/>
                    <a:pt x="316845" y="1730078"/>
                    <a:pt x="176999" y="18662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3891" y="4549723"/>
              <a:ext cx="1355726" cy="773009"/>
            </a:xfrm>
            <a:custGeom>
              <a:avLst/>
              <a:gdLst>
                <a:gd name="connsiteX0" fmla="*/ 1355727 w 1355726"/>
                <a:gd name="connsiteY0" fmla="*/ 762284 h 773009"/>
                <a:gd name="connsiteX1" fmla="*/ 981373 w 1355726"/>
                <a:gd name="connsiteY1" fmla="*/ 193599 h 773009"/>
                <a:gd name="connsiteX2" fmla="*/ 0 w 1355726"/>
                <a:gd name="connsiteY2" fmla="*/ 283763 h 773009"/>
                <a:gd name="connsiteX3" fmla="*/ 805544 w 1355726"/>
                <a:gd name="connsiteY3" fmla="*/ 458263 h 773009"/>
                <a:gd name="connsiteX4" fmla="*/ 1355727 w 1355726"/>
                <a:gd name="connsiteY4" fmla="*/ 762284 h 77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26" h="773009">
                  <a:moveTo>
                    <a:pt x="1355727" y="762284"/>
                  </a:moveTo>
                  <a:cubicBezTo>
                    <a:pt x="1355727" y="762284"/>
                    <a:pt x="1066324" y="484944"/>
                    <a:pt x="981373" y="193599"/>
                  </a:cubicBezTo>
                  <a:cubicBezTo>
                    <a:pt x="896423" y="-97746"/>
                    <a:pt x="332236" y="-54300"/>
                    <a:pt x="0" y="283763"/>
                  </a:cubicBezTo>
                  <a:cubicBezTo>
                    <a:pt x="0" y="283763"/>
                    <a:pt x="366277" y="585228"/>
                    <a:pt x="805544" y="458263"/>
                  </a:cubicBezTo>
                  <a:cubicBezTo>
                    <a:pt x="1003454" y="401016"/>
                    <a:pt x="1261065" y="846927"/>
                    <a:pt x="1355727" y="762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00503" y="5130498"/>
              <a:ext cx="782998" cy="947592"/>
            </a:xfrm>
            <a:custGeom>
              <a:avLst/>
              <a:gdLst>
                <a:gd name="connsiteX0" fmla="*/ 782999 w 782998"/>
                <a:gd name="connsiteY0" fmla="*/ 178340 h 947592"/>
                <a:gd name="connsiteX1" fmla="*/ 490938 w 782998"/>
                <a:gd name="connsiteY1" fmla="*/ 159 h 947592"/>
                <a:gd name="connsiteX2" fmla="*/ 82646 w 782998"/>
                <a:gd name="connsiteY2" fmla="*/ 947593 h 947592"/>
                <a:gd name="connsiteX3" fmla="*/ 513530 w 782998"/>
                <a:gd name="connsiteY3" fmla="*/ 278521 h 947592"/>
                <a:gd name="connsiteX4" fmla="*/ 782999 w 782998"/>
                <a:gd name="connsiteY4" fmla="*/ 178340 h 9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998" h="947592">
                  <a:moveTo>
                    <a:pt x="782999" y="178340"/>
                  </a:moveTo>
                  <a:cubicBezTo>
                    <a:pt x="782999" y="178340"/>
                    <a:pt x="653989" y="3839"/>
                    <a:pt x="490938" y="159"/>
                  </a:cubicBezTo>
                  <a:cubicBezTo>
                    <a:pt x="45947" y="-10063"/>
                    <a:pt x="-113424" y="473876"/>
                    <a:pt x="82646" y="947593"/>
                  </a:cubicBezTo>
                  <a:cubicBezTo>
                    <a:pt x="82646" y="947593"/>
                    <a:pt x="432056" y="728522"/>
                    <a:pt x="513530" y="278521"/>
                  </a:cubicBezTo>
                  <a:cubicBezTo>
                    <a:pt x="561270" y="15902"/>
                    <a:pt x="760714" y="243764"/>
                    <a:pt x="782999" y="1783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标题"/>
          <p:cNvSpPr txBox="1"/>
          <p:nvPr>
            <p:custDataLst>
              <p:tags r:id="rId2"/>
            </p:custDataLst>
          </p:nvPr>
        </p:nvSpPr>
        <p:spPr>
          <a:xfrm>
            <a:off x="1517186" y="2655034"/>
            <a:ext cx="9157626" cy="730437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en-US" altLang="en-GB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index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页面的登录注册功能</a:t>
            </a:r>
          </a:p>
        </p:txBody>
      </p:sp>
      <p:sp>
        <p:nvSpPr>
          <p:cNvPr id="29" name="副标题"/>
          <p:cNvSpPr txBox="1"/>
          <p:nvPr>
            <p:custDataLst>
              <p:tags r:id="rId3"/>
            </p:custDataLst>
          </p:nvPr>
        </p:nvSpPr>
        <p:spPr>
          <a:xfrm>
            <a:off x="2261869" y="5017739"/>
            <a:ext cx="7536180" cy="32194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ctr"/>
            <a:r>
              <a:rPr lang="zh-CN" altLang="en-GB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周俊杰</a:t>
            </a:r>
            <a:r>
              <a:rPr lang="en-US" altLang="zh-CN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2021214707</a:t>
            </a: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277094" y="1786005"/>
            <a:ext cx="1637811" cy="928948"/>
          </a:xfrm>
          <a:prstGeom prst="rect">
            <a:avLst/>
          </a:prstGeom>
          <a:noFill/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1780540" y="3624580"/>
            <a:ext cx="7679055" cy="730250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en-US" altLang="en-GB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index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页面视频播放器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40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49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0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0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63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64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2" grpId="0" animBg="1"/>
      <p:bldP spid="12" grpId="0"/>
      <p:bldP spid="29" grpId="0"/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8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9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10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2"/>
            <p:cNvSpPr/>
            <p:nvPr>
              <p:custDataLst>
                <p:tags r:id="rId11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1"/>
            <p:cNvSpPr/>
            <p:nvPr>
              <p:custDataLst>
                <p:tags r:id="rId12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!!平滑8"/>
          <p:cNvSpPr/>
          <p:nvPr userDrawn="1">
            <p:custDataLst>
              <p:tags r:id="rId3"/>
            </p:custDataLst>
          </p:nvPr>
        </p:nvSpPr>
        <p:spPr>
          <a:xfrm rot="5400000">
            <a:off x="9692640" y="810895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!!平滑8"/>
          <p:cNvSpPr/>
          <p:nvPr userDrawn="1">
            <p:custDataLst>
              <p:tags r:id="rId4"/>
            </p:custDataLst>
          </p:nvPr>
        </p:nvSpPr>
        <p:spPr>
          <a:xfrm rot="5400000">
            <a:off x="7559040" y="4726940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935355" y="932815"/>
            <a:ext cx="549783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32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登录注册功能</a:t>
            </a:r>
          </a:p>
        </p:txBody>
      </p:sp>
      <p:sp>
        <p:nvSpPr>
          <p:cNvPr id="13" name="内容"/>
          <p:cNvSpPr/>
          <p:nvPr>
            <p:custDataLst>
              <p:tags r:id="rId6"/>
            </p:custDataLst>
          </p:nvPr>
        </p:nvSpPr>
        <p:spPr>
          <a:xfrm>
            <a:off x="1050925" y="2279650"/>
            <a:ext cx="5673090" cy="31972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it-IT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UI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设计：</a:t>
            </a:r>
          </a:p>
          <a:p>
            <a:pPr marL="171450" indent="-1714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沿袭图片的布局风格，采用 标题-用户名输入框-密码输入框-登录按钮-注	            册按钮 垂直布局</a:t>
            </a:r>
          </a:p>
          <a:p>
            <a:pPr marL="171450" indent="-1714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用户名和密码的输入框采用ext:TextField控件来实现</a:t>
            </a:r>
          </a:p>
          <a:p>
            <a:pPr marL="171450" indent="-1714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底部的登录和注册按钮采用ext:Button 控件来实现，布局采用flex布局，使其摆放位	置更加平均</a:t>
            </a:r>
          </a:p>
          <a:p>
            <a:pPr marL="171450" indent="-1714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Open Sans" panose="020B0606030504020204" pitchFamily="34" charset="0"/>
                <a:sym typeface="思源黑体 CN" panose="020B0500000000000000" pitchFamily="34" charset="-122"/>
              </a:rPr>
              <a:t>总体样式采用CSS来完成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478645" y="1668780"/>
            <a:ext cx="2576195" cy="3147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0180" y="1516380"/>
            <a:ext cx="2583180" cy="208788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8874125" y="2857500"/>
            <a:ext cx="786130" cy="7696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9" grpId="0" animBg="1"/>
      <p:bldP spid="2" grpId="0"/>
      <p:bldP spid="13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8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9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10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2"/>
            <p:cNvSpPr/>
            <p:nvPr>
              <p:custDataLst>
                <p:tags r:id="rId11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1"/>
            <p:cNvSpPr/>
            <p:nvPr>
              <p:custDataLst>
                <p:tags r:id="rId12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!!平滑8"/>
          <p:cNvSpPr/>
          <p:nvPr userDrawn="1">
            <p:custDataLst>
              <p:tags r:id="rId3"/>
            </p:custDataLst>
          </p:nvPr>
        </p:nvSpPr>
        <p:spPr>
          <a:xfrm rot="5400000">
            <a:off x="9692640" y="810895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!!平滑8"/>
          <p:cNvSpPr/>
          <p:nvPr userDrawn="1">
            <p:custDataLst>
              <p:tags r:id="rId4"/>
            </p:custDataLst>
          </p:nvPr>
        </p:nvSpPr>
        <p:spPr>
          <a:xfrm rot="5400000">
            <a:off x="7559040" y="4726940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1479550" y="127000"/>
            <a:ext cx="549783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16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登录注册后端业务流程：</a:t>
            </a:r>
          </a:p>
        </p:txBody>
      </p:sp>
      <p:pic>
        <p:nvPicPr>
          <p:cNvPr id="10" name="图片 -2147482622" descr="ascnodcoqw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8" y="1281748"/>
            <a:ext cx="2258695" cy="507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618" descr="egwrtgwr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3795" y="1220470"/>
            <a:ext cx="2347595" cy="5193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标题"/>
          <p:cNvSpPr txBox="1"/>
          <p:nvPr>
            <p:custDataLst>
              <p:tags r:id="rId6"/>
            </p:custDataLst>
          </p:nvPr>
        </p:nvSpPr>
        <p:spPr>
          <a:xfrm>
            <a:off x="1160780" y="710565"/>
            <a:ext cx="84074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16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注册</a:t>
            </a:r>
          </a:p>
        </p:txBody>
      </p:sp>
      <p:sp>
        <p:nvSpPr>
          <p:cNvPr id="17" name="标题"/>
          <p:cNvSpPr txBox="1"/>
          <p:nvPr>
            <p:custDataLst>
              <p:tags r:id="rId7"/>
            </p:custDataLst>
          </p:nvPr>
        </p:nvSpPr>
        <p:spPr>
          <a:xfrm>
            <a:off x="3900170" y="698500"/>
            <a:ext cx="774065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16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登录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32500" y="1135380"/>
            <a:ext cx="6159500" cy="18821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7025" y="3836670"/>
            <a:ext cx="4236720" cy="206502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1674495" y="2120265"/>
            <a:ext cx="424434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1788795" y="4893945"/>
            <a:ext cx="4739640" cy="3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0" grpId="0" bldLvl="0" animBg="1"/>
      <p:bldP spid="19" grpId="0" bldLvl="0" animBg="1"/>
      <p:bldP spid="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6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7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8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2"/>
            <p:cNvSpPr/>
            <p:nvPr>
              <p:custDataLst>
                <p:tags r:id="rId9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1"/>
            <p:cNvSpPr/>
            <p:nvPr>
              <p:custDataLst>
                <p:tags r:id="rId10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!!平滑8"/>
          <p:cNvSpPr/>
          <p:nvPr userDrawn="1">
            <p:custDataLst>
              <p:tags r:id="rId3"/>
            </p:custDataLst>
          </p:nvPr>
        </p:nvSpPr>
        <p:spPr>
          <a:xfrm rot="5400000">
            <a:off x="9692640" y="810895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!!平滑8"/>
          <p:cNvSpPr/>
          <p:nvPr userDrawn="1">
            <p:custDataLst>
              <p:tags r:id="rId4"/>
            </p:custDataLst>
          </p:nvPr>
        </p:nvSpPr>
        <p:spPr>
          <a:xfrm rot="5400000">
            <a:off x="7559040" y="4726940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935355" y="932815"/>
            <a:ext cx="549783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32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登录注册效果展示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" y="1706245"/>
            <a:ext cx="3902075" cy="17227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" y="2858770"/>
            <a:ext cx="4167505" cy="1816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0240" y="1158240"/>
            <a:ext cx="5458460" cy="23850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rcRect t="449" b="33950"/>
          <a:stretch>
            <a:fillRect/>
          </a:stretch>
        </p:blipFill>
        <p:spPr>
          <a:xfrm>
            <a:off x="201930" y="4002405"/>
            <a:ext cx="5194300" cy="1485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rcRect r="44478"/>
          <a:stretch>
            <a:fillRect/>
          </a:stretch>
        </p:blipFill>
        <p:spPr>
          <a:xfrm>
            <a:off x="262890" y="5196840"/>
            <a:ext cx="5191125" cy="12649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73090" y="2647315"/>
            <a:ext cx="5836920" cy="2549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8985" y="3184525"/>
            <a:ext cx="5546725" cy="327723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0" grpId="0" bldLvl="0" animBg="1"/>
      <p:bldP spid="19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1"/>
          </a:solidFill>
        </p:grpSpPr>
        <p:sp>
          <p:nvSpPr>
            <p:cNvPr id="4" name="5"/>
            <p:cNvSpPr/>
            <p:nvPr>
              <p:custDataLst>
                <p:tags r:id="rId7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4"/>
            <p:cNvSpPr/>
            <p:nvPr>
              <p:custDataLst>
                <p:tags r:id="rId8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3"/>
            <p:cNvSpPr/>
            <p:nvPr>
              <p:custDataLst>
                <p:tags r:id="rId9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2"/>
            <p:cNvSpPr/>
            <p:nvPr>
              <p:custDataLst>
                <p:tags r:id="rId10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1"/>
            <p:cNvSpPr/>
            <p:nvPr>
              <p:custDataLst>
                <p:tags r:id="rId11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!!平滑8"/>
          <p:cNvSpPr/>
          <p:nvPr userDrawn="1">
            <p:custDataLst>
              <p:tags r:id="rId3"/>
            </p:custDataLst>
          </p:nvPr>
        </p:nvSpPr>
        <p:spPr>
          <a:xfrm rot="5400000">
            <a:off x="9692640" y="810895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!!平滑8"/>
          <p:cNvSpPr/>
          <p:nvPr userDrawn="1">
            <p:custDataLst>
              <p:tags r:id="rId4"/>
            </p:custDataLst>
          </p:nvPr>
        </p:nvSpPr>
        <p:spPr>
          <a:xfrm rot="5400000">
            <a:off x="7559040" y="4726940"/>
            <a:ext cx="1427480" cy="1324610"/>
          </a:xfrm>
          <a:custGeom>
            <a:avLst/>
            <a:gdLst>
              <a:gd name="connsiteX0" fmla="*/ 588645 w 899159"/>
              <a:gd name="connsiteY0" fmla="*/ 0 h 824864"/>
              <a:gd name="connsiteX1" fmla="*/ 310515 w 899159"/>
              <a:gd name="connsiteY1" fmla="*/ 0 h 824864"/>
              <a:gd name="connsiteX2" fmla="*/ 161925 w 899159"/>
              <a:gd name="connsiteY2" fmla="*/ 85725 h 824864"/>
              <a:gd name="connsiteX3" fmla="*/ 22860 w 899159"/>
              <a:gd name="connsiteY3" fmla="*/ 326708 h 824864"/>
              <a:gd name="connsiteX4" fmla="*/ 22860 w 899159"/>
              <a:gd name="connsiteY4" fmla="*/ 498158 h 824864"/>
              <a:gd name="connsiteX5" fmla="*/ 161925 w 899159"/>
              <a:gd name="connsiteY5" fmla="*/ 739140 h 824864"/>
              <a:gd name="connsiteX6" fmla="*/ 310515 w 899159"/>
              <a:gd name="connsiteY6" fmla="*/ 824865 h 824864"/>
              <a:gd name="connsiteX7" fmla="*/ 588645 w 899159"/>
              <a:gd name="connsiteY7" fmla="*/ 824865 h 824864"/>
              <a:gd name="connsiteX8" fmla="*/ 737235 w 899159"/>
              <a:gd name="connsiteY8" fmla="*/ 739140 h 824864"/>
              <a:gd name="connsiteX9" fmla="*/ 876300 w 899159"/>
              <a:gd name="connsiteY9" fmla="*/ 498158 h 824864"/>
              <a:gd name="connsiteX10" fmla="*/ 876300 w 899159"/>
              <a:gd name="connsiteY10" fmla="*/ 326708 h 824864"/>
              <a:gd name="connsiteX11" fmla="*/ 737235 w 899159"/>
              <a:gd name="connsiteY11" fmla="*/ 85725 h 824864"/>
              <a:gd name="connsiteX12" fmla="*/ 588645 w 899159"/>
              <a:gd name="connsiteY12" fmla="*/ 0 h 82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9159" h="824864">
                <a:moveTo>
                  <a:pt x="588645" y="0"/>
                </a:moveTo>
                <a:lnTo>
                  <a:pt x="310515" y="0"/>
                </a:lnTo>
                <a:cubicBezTo>
                  <a:pt x="249555" y="0"/>
                  <a:pt x="192405" y="32385"/>
                  <a:pt x="161925" y="85725"/>
                </a:cubicBezTo>
                <a:lnTo>
                  <a:pt x="22860" y="326708"/>
                </a:lnTo>
                <a:cubicBezTo>
                  <a:pt x="-7620" y="380048"/>
                  <a:pt x="-7620" y="444818"/>
                  <a:pt x="22860" y="498158"/>
                </a:cubicBezTo>
                <a:lnTo>
                  <a:pt x="161925" y="739140"/>
                </a:lnTo>
                <a:cubicBezTo>
                  <a:pt x="192405" y="792480"/>
                  <a:pt x="248603" y="824865"/>
                  <a:pt x="310515" y="824865"/>
                </a:cubicBezTo>
                <a:lnTo>
                  <a:pt x="588645" y="824865"/>
                </a:lnTo>
                <a:cubicBezTo>
                  <a:pt x="649605" y="824865"/>
                  <a:pt x="706755" y="792480"/>
                  <a:pt x="737235" y="739140"/>
                </a:cubicBezTo>
                <a:lnTo>
                  <a:pt x="876300" y="498158"/>
                </a:lnTo>
                <a:cubicBezTo>
                  <a:pt x="906780" y="444818"/>
                  <a:pt x="906780" y="380048"/>
                  <a:pt x="876300" y="326708"/>
                </a:cubicBezTo>
                <a:lnTo>
                  <a:pt x="737235" y="85725"/>
                </a:lnTo>
                <a:cubicBezTo>
                  <a:pt x="706755" y="32385"/>
                  <a:pt x="650558" y="0"/>
                  <a:pt x="588645" y="0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5"/>
            </p:custDataLst>
          </p:nvPr>
        </p:nvSpPr>
        <p:spPr>
          <a:xfrm>
            <a:off x="935355" y="932815"/>
            <a:ext cx="549783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/>
            <a:r>
              <a:rPr lang="zh-CN" altLang="en-US" sz="3200" b="1" spc="100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Poppins" panose="00000500000000000000" pitchFamily="2" charset="0"/>
                <a:sym typeface="思源黑体 CN" panose="020B0500000000000000" pitchFamily="34" charset="-122"/>
              </a:rPr>
              <a:t>视频播放器</a:t>
            </a:r>
          </a:p>
        </p:txBody>
      </p:sp>
      <p:sp>
        <p:nvSpPr>
          <p:cNvPr id="13" name="内容"/>
          <p:cNvSpPr/>
          <p:nvPr>
            <p:custDataLst>
              <p:tags r:id="rId6"/>
            </p:custDataLst>
          </p:nvPr>
        </p:nvSpPr>
        <p:spPr>
          <a:xfrm>
            <a:off x="1050925" y="2279650"/>
            <a:ext cx="5673090" cy="31972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200" dirty="0">
              <a:latin typeface="思源黑体 CN" panose="020B0500000000000000" pitchFamily="34" charset="-122"/>
              <a:ea typeface="思源黑体 CN" panose="020B0500000000000000" pitchFamily="34" charset="-122"/>
              <a:cs typeface="Open Sans" panose="020B0606030504020204" pitchFamily="34" charset="0"/>
              <a:sym typeface="思源黑体 CN" panose="020B05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925" y="2186940"/>
            <a:ext cx="4465320" cy="35356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3590" y="2255520"/>
            <a:ext cx="6221730" cy="3017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rcRect r="13665"/>
          <a:stretch>
            <a:fillRect/>
          </a:stretch>
        </p:blipFill>
        <p:spPr>
          <a:xfrm>
            <a:off x="204470" y="2381250"/>
            <a:ext cx="6157595" cy="341312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0" grpId="0" bldLvl="0" animBg="1"/>
      <p:bldP spid="19" grpId="0" bldLvl="0" animBg="1"/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rot="18587723">
            <a:off x="11176431" y="5590184"/>
            <a:ext cx="1525793" cy="1519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1236371" y="-839424"/>
            <a:ext cx="3657600" cy="271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8587723">
            <a:off x="10363200" y="-1314801"/>
            <a:ext cx="3657600" cy="271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8587723">
            <a:off x="-792976" y="5715259"/>
            <a:ext cx="2203029" cy="21945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8" y="508000"/>
            <a:ext cx="11176002" cy="5704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插图"/>
          <p:cNvGrpSpPr/>
          <p:nvPr/>
        </p:nvGrpSpPr>
        <p:grpSpPr>
          <a:xfrm>
            <a:off x="9523891" y="3428999"/>
            <a:ext cx="2670766" cy="3226517"/>
            <a:chOff x="9523891" y="3428999"/>
            <a:chExt cx="2670766" cy="3226517"/>
          </a:xfrm>
        </p:grpSpPr>
        <p:sp>
          <p:nvSpPr>
            <p:cNvPr id="9" name="任意多边形: 形状 8"/>
            <p:cNvSpPr/>
            <p:nvPr/>
          </p:nvSpPr>
          <p:spPr>
            <a:xfrm>
              <a:off x="10067811" y="4723988"/>
              <a:ext cx="1573227" cy="911641"/>
            </a:xfrm>
            <a:custGeom>
              <a:avLst/>
              <a:gdLst>
                <a:gd name="connsiteX0" fmla="*/ 1522382 w 1573227"/>
                <a:gd name="connsiteY0" fmla="*/ 384997 h 911641"/>
                <a:gd name="connsiteX1" fmla="*/ 1523097 w 1573227"/>
                <a:gd name="connsiteY1" fmla="*/ 526274 h 911641"/>
                <a:gd name="connsiteX2" fmla="*/ 910966 w 1573227"/>
                <a:gd name="connsiteY2" fmla="*/ 882430 h 911641"/>
                <a:gd name="connsiteX3" fmla="*/ 667054 w 1573227"/>
                <a:gd name="connsiteY3" fmla="*/ 882430 h 911641"/>
                <a:gd name="connsiteX4" fmla="*/ 50935 w 1573227"/>
                <a:gd name="connsiteY4" fmla="*/ 526683 h 911641"/>
                <a:gd name="connsiteX5" fmla="*/ 50117 w 1573227"/>
                <a:gd name="connsiteY5" fmla="*/ 385406 h 911641"/>
                <a:gd name="connsiteX6" fmla="*/ 662351 w 1573227"/>
                <a:gd name="connsiteY6" fmla="*/ 29249 h 911641"/>
                <a:gd name="connsiteX7" fmla="*/ 906366 w 1573227"/>
                <a:gd name="connsiteY7" fmla="*/ 29249 h 9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641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430"/>
                  </a:lnTo>
                  <a:cubicBezTo>
                    <a:pt x="843905" y="921378"/>
                    <a:pt x="734523" y="921378"/>
                    <a:pt x="667054" y="882430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CFDFF"/>
                </a:gs>
                <a:gs pos="80000">
                  <a:srgbClr val="F4F7FF"/>
                </a:gs>
                <a:gs pos="100000">
                  <a:srgbClr val="E9EEFF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271779" y="4862012"/>
              <a:ext cx="1165278" cy="635842"/>
            </a:xfrm>
            <a:custGeom>
              <a:avLst/>
              <a:gdLst>
                <a:gd name="connsiteX0" fmla="*/ 1165279 w 1165278"/>
                <a:gd name="connsiteY0" fmla="*/ 318021 h 635842"/>
                <a:gd name="connsiteX1" fmla="*/ 1030851 w 1165278"/>
                <a:gd name="connsiteY1" fmla="*/ 396837 h 635842"/>
                <a:gd name="connsiteX2" fmla="*/ 637995 w 1165278"/>
                <a:gd name="connsiteY2" fmla="*/ 625109 h 635842"/>
                <a:gd name="connsiteX3" fmla="*/ 532395 w 1165278"/>
                <a:gd name="connsiteY3" fmla="*/ 625109 h 635842"/>
                <a:gd name="connsiteX4" fmla="*/ 134734 w 1165278"/>
                <a:gd name="connsiteY4" fmla="*/ 394997 h 635842"/>
                <a:gd name="connsiteX5" fmla="*/ 0 w 1165278"/>
                <a:gd name="connsiteY5" fmla="*/ 317305 h 635842"/>
                <a:gd name="connsiteX6" fmla="*/ 527590 w 1165278"/>
                <a:gd name="connsiteY6" fmla="*/ 10626 h 635842"/>
                <a:gd name="connsiteX7" fmla="*/ 633190 w 1165278"/>
                <a:gd name="connsiteY7" fmla="*/ 10626 h 6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278" h="635842">
                  <a:moveTo>
                    <a:pt x="1165279" y="318021"/>
                  </a:moveTo>
                  <a:lnTo>
                    <a:pt x="1030851" y="396837"/>
                  </a:lnTo>
                  <a:lnTo>
                    <a:pt x="637995" y="625109"/>
                  </a:lnTo>
                  <a:cubicBezTo>
                    <a:pt x="604250" y="639420"/>
                    <a:pt x="566140" y="639420"/>
                    <a:pt x="532395" y="625109"/>
                  </a:cubicBezTo>
                  <a:lnTo>
                    <a:pt x="134734" y="394997"/>
                  </a:lnTo>
                  <a:lnTo>
                    <a:pt x="0" y="317305"/>
                  </a:lnTo>
                  <a:lnTo>
                    <a:pt x="527590" y="10626"/>
                  </a:lnTo>
                  <a:cubicBezTo>
                    <a:pt x="561366" y="-3542"/>
                    <a:pt x="599415" y="-3542"/>
                    <a:pt x="633190" y="1062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6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406513" y="5018004"/>
              <a:ext cx="896116" cy="479850"/>
            </a:xfrm>
            <a:custGeom>
              <a:avLst/>
              <a:gdLst>
                <a:gd name="connsiteX0" fmla="*/ 896117 w 896116"/>
                <a:gd name="connsiteY0" fmla="*/ 240845 h 479850"/>
                <a:gd name="connsiteX1" fmla="*/ 503261 w 896116"/>
                <a:gd name="connsiteY1" fmla="*/ 469117 h 479850"/>
                <a:gd name="connsiteX2" fmla="*/ 397661 w 896116"/>
                <a:gd name="connsiteY2" fmla="*/ 469117 h 479850"/>
                <a:gd name="connsiteX3" fmla="*/ 0 w 896116"/>
                <a:gd name="connsiteY3" fmla="*/ 239005 h 479850"/>
                <a:gd name="connsiteX4" fmla="*/ 392856 w 896116"/>
                <a:gd name="connsiteY4" fmla="*/ 10734 h 479850"/>
                <a:gd name="connsiteX5" fmla="*/ 498456 w 896116"/>
                <a:gd name="connsiteY5" fmla="*/ 10734 h 4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116" h="479850">
                  <a:moveTo>
                    <a:pt x="896117" y="240845"/>
                  </a:moveTo>
                  <a:lnTo>
                    <a:pt x="503261" y="469117"/>
                  </a:lnTo>
                  <a:cubicBezTo>
                    <a:pt x="469516" y="483428"/>
                    <a:pt x="431406" y="483428"/>
                    <a:pt x="397661" y="469117"/>
                  </a:cubicBezTo>
                  <a:lnTo>
                    <a:pt x="0" y="239005"/>
                  </a:lnTo>
                  <a:lnTo>
                    <a:pt x="392856" y="10734"/>
                  </a:lnTo>
                  <a:cubicBezTo>
                    <a:pt x="426601" y="-3578"/>
                    <a:pt x="464711" y="-3578"/>
                    <a:pt x="498456" y="10734"/>
                  </a:cubicBezTo>
                  <a:close/>
                </a:path>
              </a:pathLst>
            </a:custGeom>
            <a:solidFill>
              <a:schemeClr val="accent1"/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0067811" y="5744207"/>
              <a:ext cx="1573227" cy="911309"/>
            </a:xfrm>
            <a:custGeom>
              <a:avLst/>
              <a:gdLst>
                <a:gd name="connsiteX0" fmla="*/ 1522382 w 1573227"/>
                <a:gd name="connsiteY0" fmla="*/ 384997 h 911309"/>
                <a:gd name="connsiteX1" fmla="*/ 1523097 w 1573227"/>
                <a:gd name="connsiteY1" fmla="*/ 526274 h 911309"/>
                <a:gd name="connsiteX2" fmla="*/ 910966 w 1573227"/>
                <a:gd name="connsiteY2" fmla="*/ 882021 h 911309"/>
                <a:gd name="connsiteX3" fmla="*/ 667054 w 1573227"/>
                <a:gd name="connsiteY3" fmla="*/ 882021 h 911309"/>
                <a:gd name="connsiteX4" fmla="*/ 50935 w 1573227"/>
                <a:gd name="connsiteY4" fmla="*/ 526683 h 911309"/>
                <a:gd name="connsiteX5" fmla="*/ 50117 w 1573227"/>
                <a:gd name="connsiteY5" fmla="*/ 385406 h 911309"/>
                <a:gd name="connsiteX6" fmla="*/ 662351 w 1573227"/>
                <a:gd name="connsiteY6" fmla="*/ 29249 h 911309"/>
                <a:gd name="connsiteX7" fmla="*/ 906366 w 1573227"/>
                <a:gd name="connsiteY7" fmla="*/ 29249 h 91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227" h="911309">
                  <a:moveTo>
                    <a:pt x="1522382" y="384997"/>
                  </a:moveTo>
                  <a:cubicBezTo>
                    <a:pt x="1589851" y="423945"/>
                    <a:pt x="1590260" y="487223"/>
                    <a:pt x="1523097" y="526274"/>
                  </a:cubicBezTo>
                  <a:lnTo>
                    <a:pt x="910966" y="882021"/>
                  </a:lnTo>
                  <a:cubicBezTo>
                    <a:pt x="843905" y="921072"/>
                    <a:pt x="734523" y="921072"/>
                    <a:pt x="667054" y="882021"/>
                  </a:cubicBezTo>
                  <a:lnTo>
                    <a:pt x="50935" y="526683"/>
                  </a:lnTo>
                  <a:cubicBezTo>
                    <a:pt x="-16739" y="487632"/>
                    <a:pt x="-16943" y="424456"/>
                    <a:pt x="50117" y="385406"/>
                  </a:cubicBezTo>
                  <a:lnTo>
                    <a:pt x="662351" y="29249"/>
                  </a:lnTo>
                  <a:cubicBezTo>
                    <a:pt x="729412" y="-9699"/>
                    <a:pt x="838692" y="-9801"/>
                    <a:pt x="906366" y="2924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066815" y="5179624"/>
              <a:ext cx="1574929" cy="1157610"/>
            </a:xfrm>
            <a:custGeom>
              <a:avLst/>
              <a:gdLst>
                <a:gd name="connsiteX0" fmla="*/ 1574798 w 1574929"/>
                <a:gd name="connsiteY0" fmla="*/ 5520 h 1157610"/>
                <a:gd name="connsiteX1" fmla="*/ 1574184 w 1574929"/>
                <a:gd name="connsiteY1" fmla="*/ 11040 h 1157610"/>
                <a:gd name="connsiteX2" fmla="*/ 1573060 w 1574929"/>
                <a:gd name="connsiteY2" fmla="*/ 15436 h 1157610"/>
                <a:gd name="connsiteX3" fmla="*/ 1571629 w 1574929"/>
                <a:gd name="connsiteY3" fmla="*/ 20547 h 1157610"/>
                <a:gd name="connsiteX4" fmla="*/ 1569789 w 1574929"/>
                <a:gd name="connsiteY4" fmla="*/ 24739 h 1157610"/>
                <a:gd name="connsiteX5" fmla="*/ 1567335 w 1574929"/>
                <a:gd name="connsiteY5" fmla="*/ 30157 h 1157610"/>
                <a:gd name="connsiteX6" fmla="*/ 1564984 w 1574929"/>
                <a:gd name="connsiteY6" fmla="*/ 34041 h 1157610"/>
                <a:gd name="connsiteX7" fmla="*/ 1560895 w 1574929"/>
                <a:gd name="connsiteY7" fmla="*/ 39971 h 1157610"/>
                <a:gd name="connsiteX8" fmla="*/ 1558135 w 1574929"/>
                <a:gd name="connsiteY8" fmla="*/ 43446 h 1157610"/>
                <a:gd name="connsiteX9" fmla="*/ 1550774 w 1574929"/>
                <a:gd name="connsiteY9" fmla="*/ 51318 h 1157610"/>
                <a:gd name="connsiteX10" fmla="*/ 1548014 w 1574929"/>
                <a:gd name="connsiteY10" fmla="*/ 54180 h 1157610"/>
                <a:gd name="connsiteX11" fmla="*/ 1542699 w 1574929"/>
                <a:gd name="connsiteY11" fmla="*/ 58473 h 1157610"/>
                <a:gd name="connsiteX12" fmla="*/ 1537894 w 1574929"/>
                <a:gd name="connsiteY12" fmla="*/ 62358 h 1157610"/>
                <a:gd name="connsiteX13" fmla="*/ 1531760 w 1574929"/>
                <a:gd name="connsiteY13" fmla="*/ 66447 h 1157610"/>
                <a:gd name="connsiteX14" fmla="*/ 1525116 w 1574929"/>
                <a:gd name="connsiteY14" fmla="*/ 70638 h 1157610"/>
                <a:gd name="connsiteX15" fmla="*/ 912984 w 1574929"/>
                <a:gd name="connsiteY15" fmla="*/ 426795 h 1157610"/>
                <a:gd name="connsiteX16" fmla="*/ 896730 w 1574929"/>
                <a:gd name="connsiteY16" fmla="*/ 434973 h 1157610"/>
                <a:gd name="connsiteX17" fmla="*/ 891823 w 1574929"/>
                <a:gd name="connsiteY17" fmla="*/ 437120 h 1157610"/>
                <a:gd name="connsiteX18" fmla="*/ 878329 w 1574929"/>
                <a:gd name="connsiteY18" fmla="*/ 442231 h 1157610"/>
                <a:gd name="connsiteX19" fmla="*/ 873320 w 1574929"/>
                <a:gd name="connsiteY19" fmla="*/ 443969 h 1157610"/>
                <a:gd name="connsiteX20" fmla="*/ 864529 w 1574929"/>
                <a:gd name="connsiteY20" fmla="*/ 446422 h 1157610"/>
                <a:gd name="connsiteX21" fmla="*/ 857679 w 1574929"/>
                <a:gd name="connsiteY21" fmla="*/ 448262 h 1157610"/>
                <a:gd name="connsiteX22" fmla="*/ 848172 w 1574929"/>
                <a:gd name="connsiteY22" fmla="*/ 450307 h 1157610"/>
                <a:gd name="connsiteX23" fmla="*/ 841630 w 1574929"/>
                <a:gd name="connsiteY23" fmla="*/ 451636 h 1157610"/>
                <a:gd name="connsiteX24" fmla="*/ 822003 w 1574929"/>
                <a:gd name="connsiteY24" fmla="*/ 454396 h 1157610"/>
                <a:gd name="connsiteX25" fmla="*/ 815869 w 1574929"/>
                <a:gd name="connsiteY25" fmla="*/ 454907 h 1157610"/>
                <a:gd name="connsiteX26" fmla="*/ 804215 w 1574929"/>
                <a:gd name="connsiteY26" fmla="*/ 455725 h 1157610"/>
                <a:gd name="connsiteX27" fmla="*/ 796650 w 1574929"/>
                <a:gd name="connsiteY27" fmla="*/ 455725 h 1157610"/>
                <a:gd name="connsiteX28" fmla="*/ 787245 w 1574929"/>
                <a:gd name="connsiteY28" fmla="*/ 455725 h 1157610"/>
                <a:gd name="connsiteX29" fmla="*/ 779374 w 1574929"/>
                <a:gd name="connsiteY29" fmla="*/ 455725 h 1157610"/>
                <a:gd name="connsiteX30" fmla="*/ 770583 w 1574929"/>
                <a:gd name="connsiteY30" fmla="*/ 455725 h 1157610"/>
                <a:gd name="connsiteX31" fmla="*/ 762609 w 1574929"/>
                <a:gd name="connsiteY31" fmla="*/ 455112 h 1157610"/>
                <a:gd name="connsiteX32" fmla="*/ 754022 w 1574929"/>
                <a:gd name="connsiteY32" fmla="*/ 454089 h 1157610"/>
                <a:gd name="connsiteX33" fmla="*/ 746253 w 1574929"/>
                <a:gd name="connsiteY33" fmla="*/ 453067 h 1157610"/>
                <a:gd name="connsiteX34" fmla="*/ 737155 w 1574929"/>
                <a:gd name="connsiteY34" fmla="*/ 451431 h 1157610"/>
                <a:gd name="connsiteX35" fmla="*/ 729897 w 1574929"/>
                <a:gd name="connsiteY35" fmla="*/ 450000 h 1157610"/>
                <a:gd name="connsiteX36" fmla="*/ 719674 w 1574929"/>
                <a:gd name="connsiteY36" fmla="*/ 447342 h 1157610"/>
                <a:gd name="connsiteX37" fmla="*/ 713745 w 1574929"/>
                <a:gd name="connsiteY37" fmla="*/ 445809 h 1157610"/>
                <a:gd name="connsiteX38" fmla="*/ 695242 w 1574929"/>
                <a:gd name="connsiteY38" fmla="*/ 439573 h 1157610"/>
                <a:gd name="connsiteX39" fmla="*/ 692788 w 1574929"/>
                <a:gd name="connsiteY39" fmla="*/ 438449 h 1157610"/>
                <a:gd name="connsiteX40" fmla="*/ 669481 w 1574929"/>
                <a:gd name="connsiteY40" fmla="*/ 427306 h 1157610"/>
                <a:gd name="connsiteX41" fmla="*/ 53260 w 1574929"/>
                <a:gd name="connsiteY41" fmla="*/ 71558 h 1157610"/>
                <a:gd name="connsiteX42" fmla="*/ 2147 w 1574929"/>
                <a:gd name="connsiteY42" fmla="*/ 0 h 1157610"/>
                <a:gd name="connsiteX43" fmla="*/ 0 w 1574929"/>
                <a:gd name="connsiteY43" fmla="*/ 702806 h 1157610"/>
                <a:gd name="connsiteX44" fmla="*/ 51113 w 1574929"/>
                <a:gd name="connsiteY44" fmla="*/ 773853 h 1157610"/>
                <a:gd name="connsiteX45" fmla="*/ 667232 w 1574929"/>
                <a:gd name="connsiteY45" fmla="*/ 1129601 h 1157610"/>
                <a:gd name="connsiteX46" fmla="*/ 690539 w 1574929"/>
                <a:gd name="connsiteY46" fmla="*/ 1140846 h 1157610"/>
                <a:gd name="connsiteX47" fmla="*/ 692073 w 1574929"/>
                <a:gd name="connsiteY47" fmla="*/ 1141561 h 1157610"/>
                <a:gd name="connsiteX48" fmla="*/ 692993 w 1574929"/>
                <a:gd name="connsiteY48" fmla="*/ 1141561 h 1157610"/>
                <a:gd name="connsiteX49" fmla="*/ 711496 w 1574929"/>
                <a:gd name="connsiteY49" fmla="*/ 1147797 h 1157610"/>
                <a:gd name="connsiteX50" fmla="*/ 713029 w 1574929"/>
                <a:gd name="connsiteY50" fmla="*/ 1148308 h 1157610"/>
                <a:gd name="connsiteX51" fmla="*/ 717425 w 1574929"/>
                <a:gd name="connsiteY51" fmla="*/ 1149330 h 1157610"/>
                <a:gd name="connsiteX52" fmla="*/ 727648 w 1574929"/>
                <a:gd name="connsiteY52" fmla="*/ 1151988 h 1157610"/>
                <a:gd name="connsiteX53" fmla="*/ 730510 w 1574929"/>
                <a:gd name="connsiteY53" fmla="*/ 1152704 h 1157610"/>
                <a:gd name="connsiteX54" fmla="*/ 734803 w 1574929"/>
                <a:gd name="connsiteY54" fmla="*/ 1153419 h 1157610"/>
                <a:gd name="connsiteX55" fmla="*/ 743901 w 1574929"/>
                <a:gd name="connsiteY55" fmla="*/ 1155055 h 1157610"/>
                <a:gd name="connsiteX56" fmla="*/ 747582 w 1574929"/>
                <a:gd name="connsiteY56" fmla="*/ 1155668 h 1157610"/>
                <a:gd name="connsiteX57" fmla="*/ 751671 w 1574929"/>
                <a:gd name="connsiteY57" fmla="*/ 1156180 h 1157610"/>
                <a:gd name="connsiteX58" fmla="*/ 760258 w 1574929"/>
                <a:gd name="connsiteY58" fmla="*/ 1157100 h 1157610"/>
                <a:gd name="connsiteX59" fmla="*/ 764347 w 1574929"/>
                <a:gd name="connsiteY59" fmla="*/ 1157100 h 1157610"/>
                <a:gd name="connsiteX60" fmla="*/ 768231 w 1574929"/>
                <a:gd name="connsiteY60" fmla="*/ 1157100 h 1157610"/>
                <a:gd name="connsiteX61" fmla="*/ 777023 w 1574929"/>
                <a:gd name="connsiteY61" fmla="*/ 1157611 h 1157610"/>
                <a:gd name="connsiteX62" fmla="*/ 781419 w 1574929"/>
                <a:gd name="connsiteY62" fmla="*/ 1157611 h 1157610"/>
                <a:gd name="connsiteX63" fmla="*/ 794401 w 1574929"/>
                <a:gd name="connsiteY63" fmla="*/ 1157611 h 1157610"/>
                <a:gd name="connsiteX64" fmla="*/ 799104 w 1574929"/>
                <a:gd name="connsiteY64" fmla="*/ 1157611 h 1157610"/>
                <a:gd name="connsiteX65" fmla="*/ 801864 w 1574929"/>
                <a:gd name="connsiteY65" fmla="*/ 1157611 h 1157610"/>
                <a:gd name="connsiteX66" fmla="*/ 813620 w 1574929"/>
                <a:gd name="connsiteY66" fmla="*/ 1156793 h 1157610"/>
                <a:gd name="connsiteX67" fmla="*/ 818322 w 1574929"/>
                <a:gd name="connsiteY67" fmla="*/ 1156793 h 1157610"/>
                <a:gd name="connsiteX68" fmla="*/ 819651 w 1574929"/>
                <a:gd name="connsiteY68" fmla="*/ 1156793 h 1157610"/>
                <a:gd name="connsiteX69" fmla="*/ 839381 w 1574929"/>
                <a:gd name="connsiteY69" fmla="*/ 1154033 h 1157610"/>
                <a:gd name="connsiteX70" fmla="*/ 840301 w 1574929"/>
                <a:gd name="connsiteY70" fmla="*/ 1154033 h 1157610"/>
                <a:gd name="connsiteX71" fmla="*/ 845821 w 1574929"/>
                <a:gd name="connsiteY71" fmla="*/ 1152806 h 1157610"/>
                <a:gd name="connsiteX72" fmla="*/ 855328 w 1574929"/>
                <a:gd name="connsiteY72" fmla="*/ 1150864 h 1157610"/>
                <a:gd name="connsiteX73" fmla="*/ 862177 w 1574929"/>
                <a:gd name="connsiteY73" fmla="*/ 1149024 h 1157610"/>
                <a:gd name="connsiteX74" fmla="*/ 871071 w 1574929"/>
                <a:gd name="connsiteY74" fmla="*/ 1146468 h 1157610"/>
                <a:gd name="connsiteX75" fmla="*/ 873013 w 1574929"/>
                <a:gd name="connsiteY75" fmla="*/ 1145957 h 1157610"/>
                <a:gd name="connsiteX76" fmla="*/ 876080 w 1574929"/>
                <a:gd name="connsiteY76" fmla="*/ 1144730 h 1157610"/>
                <a:gd name="connsiteX77" fmla="*/ 889574 w 1574929"/>
                <a:gd name="connsiteY77" fmla="*/ 1139619 h 1157610"/>
                <a:gd name="connsiteX78" fmla="*/ 894481 w 1574929"/>
                <a:gd name="connsiteY78" fmla="*/ 1137574 h 1157610"/>
                <a:gd name="connsiteX79" fmla="*/ 910735 w 1574929"/>
                <a:gd name="connsiteY79" fmla="*/ 1129294 h 1157610"/>
                <a:gd name="connsiteX80" fmla="*/ 1523173 w 1574929"/>
                <a:gd name="connsiteY80" fmla="*/ 774364 h 1157610"/>
                <a:gd name="connsiteX81" fmla="*/ 1525218 w 1574929"/>
                <a:gd name="connsiteY81" fmla="*/ 773138 h 1157610"/>
                <a:gd name="connsiteX82" fmla="*/ 1529716 w 1574929"/>
                <a:gd name="connsiteY82" fmla="*/ 770173 h 1157610"/>
                <a:gd name="connsiteX83" fmla="*/ 1535850 w 1574929"/>
                <a:gd name="connsiteY83" fmla="*/ 766084 h 1157610"/>
                <a:gd name="connsiteX84" fmla="*/ 1540756 w 1574929"/>
                <a:gd name="connsiteY84" fmla="*/ 762199 h 1157610"/>
                <a:gd name="connsiteX85" fmla="*/ 1545970 w 1574929"/>
                <a:gd name="connsiteY85" fmla="*/ 757906 h 1157610"/>
                <a:gd name="connsiteX86" fmla="*/ 1546992 w 1574929"/>
                <a:gd name="connsiteY86" fmla="*/ 756986 h 1157610"/>
                <a:gd name="connsiteX87" fmla="*/ 1548832 w 1574929"/>
                <a:gd name="connsiteY87" fmla="*/ 755146 h 1157610"/>
                <a:gd name="connsiteX88" fmla="*/ 1556090 w 1574929"/>
                <a:gd name="connsiteY88" fmla="*/ 747274 h 1157610"/>
                <a:gd name="connsiteX89" fmla="*/ 1557726 w 1574929"/>
                <a:gd name="connsiteY89" fmla="*/ 745536 h 1157610"/>
                <a:gd name="connsiteX90" fmla="*/ 1558953 w 1574929"/>
                <a:gd name="connsiteY90" fmla="*/ 743696 h 1157610"/>
                <a:gd name="connsiteX91" fmla="*/ 1562939 w 1574929"/>
                <a:gd name="connsiteY91" fmla="*/ 737767 h 1157610"/>
                <a:gd name="connsiteX92" fmla="*/ 1564677 w 1574929"/>
                <a:gd name="connsiteY92" fmla="*/ 735212 h 1157610"/>
                <a:gd name="connsiteX93" fmla="*/ 1565291 w 1574929"/>
                <a:gd name="connsiteY93" fmla="*/ 733883 h 1157610"/>
                <a:gd name="connsiteX94" fmla="*/ 1567846 w 1574929"/>
                <a:gd name="connsiteY94" fmla="*/ 728465 h 1157610"/>
                <a:gd name="connsiteX95" fmla="*/ 1569277 w 1574929"/>
                <a:gd name="connsiteY95" fmla="*/ 725398 h 1157610"/>
                <a:gd name="connsiteX96" fmla="*/ 1569277 w 1574929"/>
                <a:gd name="connsiteY96" fmla="*/ 724273 h 1157610"/>
                <a:gd name="connsiteX97" fmla="*/ 1570709 w 1574929"/>
                <a:gd name="connsiteY97" fmla="*/ 719162 h 1157610"/>
                <a:gd name="connsiteX98" fmla="*/ 1571731 w 1574929"/>
                <a:gd name="connsiteY98" fmla="*/ 715686 h 1157610"/>
                <a:gd name="connsiteX99" fmla="*/ 1571731 w 1574929"/>
                <a:gd name="connsiteY99" fmla="*/ 714766 h 1157610"/>
                <a:gd name="connsiteX100" fmla="*/ 1572344 w 1574929"/>
                <a:gd name="connsiteY100" fmla="*/ 709348 h 1157610"/>
                <a:gd name="connsiteX101" fmla="*/ 1572344 w 1574929"/>
                <a:gd name="connsiteY101" fmla="*/ 705770 h 1157610"/>
                <a:gd name="connsiteX102" fmla="*/ 1572344 w 1574929"/>
                <a:gd name="connsiteY102" fmla="*/ 704237 h 1157610"/>
                <a:gd name="connsiteX103" fmla="*/ 1574287 w 1574929"/>
                <a:gd name="connsiteY103" fmla="*/ 1022 h 1157610"/>
                <a:gd name="connsiteX104" fmla="*/ 1574798 w 1574929"/>
                <a:gd name="connsiteY104" fmla="*/ 5520 h 11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574929" h="1157610">
                  <a:moveTo>
                    <a:pt x="1574798" y="5520"/>
                  </a:moveTo>
                  <a:cubicBezTo>
                    <a:pt x="1574798" y="7360"/>
                    <a:pt x="1574798" y="9200"/>
                    <a:pt x="1574184" y="11040"/>
                  </a:cubicBezTo>
                  <a:cubicBezTo>
                    <a:pt x="1573571" y="12880"/>
                    <a:pt x="1573469" y="13903"/>
                    <a:pt x="1573060" y="15436"/>
                  </a:cubicBezTo>
                  <a:cubicBezTo>
                    <a:pt x="1572651" y="16970"/>
                    <a:pt x="1572140" y="18810"/>
                    <a:pt x="1571629" y="20547"/>
                  </a:cubicBezTo>
                  <a:cubicBezTo>
                    <a:pt x="1571118" y="22285"/>
                    <a:pt x="1570402" y="23410"/>
                    <a:pt x="1569789" y="24739"/>
                  </a:cubicBezTo>
                  <a:cubicBezTo>
                    <a:pt x="1569175" y="26068"/>
                    <a:pt x="1568255" y="28419"/>
                    <a:pt x="1567335" y="30157"/>
                  </a:cubicBezTo>
                  <a:cubicBezTo>
                    <a:pt x="1566415" y="31895"/>
                    <a:pt x="1565802" y="32712"/>
                    <a:pt x="1564984" y="34041"/>
                  </a:cubicBezTo>
                  <a:cubicBezTo>
                    <a:pt x="1563727" y="36086"/>
                    <a:pt x="1562357" y="38069"/>
                    <a:pt x="1560895" y="39971"/>
                  </a:cubicBezTo>
                  <a:cubicBezTo>
                    <a:pt x="1560077" y="41197"/>
                    <a:pt x="1559055" y="42322"/>
                    <a:pt x="1558135" y="43446"/>
                  </a:cubicBezTo>
                  <a:cubicBezTo>
                    <a:pt x="1555845" y="46216"/>
                    <a:pt x="1553381" y="48844"/>
                    <a:pt x="1550774" y="51318"/>
                  </a:cubicBezTo>
                  <a:cubicBezTo>
                    <a:pt x="1549854" y="52238"/>
                    <a:pt x="1549037" y="53260"/>
                    <a:pt x="1548014" y="54180"/>
                  </a:cubicBezTo>
                  <a:cubicBezTo>
                    <a:pt x="1546992" y="55100"/>
                    <a:pt x="1544539" y="57042"/>
                    <a:pt x="1542699" y="58473"/>
                  </a:cubicBezTo>
                  <a:lnTo>
                    <a:pt x="1537894" y="62358"/>
                  </a:lnTo>
                  <a:lnTo>
                    <a:pt x="1531760" y="66447"/>
                  </a:lnTo>
                  <a:cubicBezTo>
                    <a:pt x="1529511" y="67878"/>
                    <a:pt x="1527467" y="69309"/>
                    <a:pt x="1525116" y="70638"/>
                  </a:cubicBezTo>
                  <a:lnTo>
                    <a:pt x="912984" y="426795"/>
                  </a:lnTo>
                  <a:cubicBezTo>
                    <a:pt x="907730" y="429821"/>
                    <a:pt x="902301" y="432560"/>
                    <a:pt x="896730" y="434973"/>
                  </a:cubicBezTo>
                  <a:lnTo>
                    <a:pt x="891823" y="437120"/>
                  </a:lnTo>
                  <a:cubicBezTo>
                    <a:pt x="887427" y="438960"/>
                    <a:pt x="882929" y="440698"/>
                    <a:pt x="878329" y="442231"/>
                  </a:cubicBezTo>
                  <a:lnTo>
                    <a:pt x="873320" y="443969"/>
                  </a:lnTo>
                  <a:cubicBezTo>
                    <a:pt x="870458" y="444889"/>
                    <a:pt x="867493" y="445604"/>
                    <a:pt x="864529" y="446422"/>
                  </a:cubicBezTo>
                  <a:lnTo>
                    <a:pt x="857679" y="448262"/>
                  </a:lnTo>
                  <a:cubicBezTo>
                    <a:pt x="854510" y="449080"/>
                    <a:pt x="851341" y="449694"/>
                    <a:pt x="848172" y="450307"/>
                  </a:cubicBezTo>
                  <a:lnTo>
                    <a:pt x="841630" y="451636"/>
                  </a:lnTo>
                  <a:cubicBezTo>
                    <a:pt x="835220" y="452791"/>
                    <a:pt x="828678" y="453711"/>
                    <a:pt x="822003" y="454396"/>
                  </a:cubicBezTo>
                  <a:lnTo>
                    <a:pt x="815869" y="454907"/>
                  </a:lnTo>
                  <a:lnTo>
                    <a:pt x="804215" y="455725"/>
                  </a:lnTo>
                  <a:lnTo>
                    <a:pt x="796650" y="455725"/>
                  </a:lnTo>
                  <a:lnTo>
                    <a:pt x="787245" y="455725"/>
                  </a:lnTo>
                  <a:lnTo>
                    <a:pt x="779374" y="455725"/>
                  </a:lnTo>
                  <a:lnTo>
                    <a:pt x="770583" y="455725"/>
                  </a:lnTo>
                  <a:lnTo>
                    <a:pt x="762609" y="455112"/>
                  </a:lnTo>
                  <a:lnTo>
                    <a:pt x="754022" y="454089"/>
                  </a:lnTo>
                  <a:lnTo>
                    <a:pt x="746253" y="453067"/>
                  </a:lnTo>
                  <a:lnTo>
                    <a:pt x="737155" y="451431"/>
                  </a:lnTo>
                  <a:lnTo>
                    <a:pt x="729897" y="450000"/>
                  </a:lnTo>
                  <a:lnTo>
                    <a:pt x="719674" y="447342"/>
                  </a:lnTo>
                  <a:lnTo>
                    <a:pt x="713745" y="445809"/>
                  </a:lnTo>
                  <a:cubicBezTo>
                    <a:pt x="707407" y="443969"/>
                    <a:pt x="701171" y="441822"/>
                    <a:pt x="695242" y="439573"/>
                  </a:cubicBezTo>
                  <a:lnTo>
                    <a:pt x="692788" y="438449"/>
                  </a:lnTo>
                  <a:cubicBezTo>
                    <a:pt x="684764" y="435290"/>
                    <a:pt x="676974" y="431569"/>
                    <a:pt x="669481" y="427306"/>
                  </a:cubicBezTo>
                  <a:lnTo>
                    <a:pt x="53260" y="71558"/>
                  </a:lnTo>
                  <a:cubicBezTo>
                    <a:pt x="19321" y="51931"/>
                    <a:pt x="2147" y="26170"/>
                    <a:pt x="2147" y="0"/>
                  </a:cubicBezTo>
                  <a:lnTo>
                    <a:pt x="0" y="702806"/>
                  </a:lnTo>
                  <a:cubicBezTo>
                    <a:pt x="0" y="728465"/>
                    <a:pt x="16867" y="753919"/>
                    <a:pt x="51113" y="773853"/>
                  </a:cubicBezTo>
                  <a:lnTo>
                    <a:pt x="667232" y="1129601"/>
                  </a:lnTo>
                  <a:cubicBezTo>
                    <a:pt x="674745" y="1133853"/>
                    <a:pt x="682535" y="1137615"/>
                    <a:pt x="690539" y="1140846"/>
                  </a:cubicBezTo>
                  <a:lnTo>
                    <a:pt x="692073" y="1141561"/>
                  </a:lnTo>
                  <a:lnTo>
                    <a:pt x="692993" y="1141561"/>
                  </a:lnTo>
                  <a:cubicBezTo>
                    <a:pt x="699024" y="1143912"/>
                    <a:pt x="705158" y="1145957"/>
                    <a:pt x="711496" y="1147797"/>
                  </a:cubicBezTo>
                  <a:lnTo>
                    <a:pt x="713029" y="1148308"/>
                  </a:lnTo>
                  <a:lnTo>
                    <a:pt x="717425" y="1149330"/>
                  </a:lnTo>
                  <a:cubicBezTo>
                    <a:pt x="721003" y="1150353"/>
                    <a:pt x="724479" y="1151170"/>
                    <a:pt x="727648" y="1151988"/>
                  </a:cubicBezTo>
                  <a:lnTo>
                    <a:pt x="730510" y="1152704"/>
                  </a:lnTo>
                  <a:lnTo>
                    <a:pt x="734803" y="1153419"/>
                  </a:lnTo>
                  <a:lnTo>
                    <a:pt x="743901" y="1155055"/>
                  </a:lnTo>
                  <a:lnTo>
                    <a:pt x="747582" y="1155668"/>
                  </a:lnTo>
                  <a:lnTo>
                    <a:pt x="751671" y="1156180"/>
                  </a:lnTo>
                  <a:lnTo>
                    <a:pt x="760258" y="1157100"/>
                  </a:lnTo>
                  <a:lnTo>
                    <a:pt x="764347" y="1157100"/>
                  </a:lnTo>
                  <a:lnTo>
                    <a:pt x="768231" y="1157100"/>
                  </a:lnTo>
                  <a:lnTo>
                    <a:pt x="777023" y="1157611"/>
                  </a:lnTo>
                  <a:lnTo>
                    <a:pt x="781419" y="1157611"/>
                  </a:lnTo>
                  <a:lnTo>
                    <a:pt x="794401" y="1157611"/>
                  </a:lnTo>
                  <a:cubicBezTo>
                    <a:pt x="795935" y="1157611"/>
                    <a:pt x="797570" y="1157611"/>
                    <a:pt x="799104" y="1157611"/>
                  </a:cubicBezTo>
                  <a:lnTo>
                    <a:pt x="801864" y="1157611"/>
                  </a:lnTo>
                  <a:lnTo>
                    <a:pt x="813620" y="1156793"/>
                  </a:lnTo>
                  <a:lnTo>
                    <a:pt x="818322" y="1156793"/>
                  </a:lnTo>
                  <a:lnTo>
                    <a:pt x="819651" y="1156793"/>
                  </a:lnTo>
                  <a:cubicBezTo>
                    <a:pt x="826296" y="1156077"/>
                    <a:pt x="832839" y="1155260"/>
                    <a:pt x="839381" y="1154033"/>
                  </a:cubicBezTo>
                  <a:lnTo>
                    <a:pt x="840301" y="1154033"/>
                  </a:lnTo>
                  <a:lnTo>
                    <a:pt x="845821" y="1152806"/>
                  </a:lnTo>
                  <a:lnTo>
                    <a:pt x="855328" y="1150864"/>
                  </a:lnTo>
                  <a:lnTo>
                    <a:pt x="862177" y="1149024"/>
                  </a:lnTo>
                  <a:lnTo>
                    <a:pt x="871071" y="1146468"/>
                  </a:lnTo>
                  <a:lnTo>
                    <a:pt x="873013" y="1145957"/>
                  </a:lnTo>
                  <a:lnTo>
                    <a:pt x="876080" y="1144730"/>
                  </a:lnTo>
                  <a:cubicBezTo>
                    <a:pt x="880680" y="1143197"/>
                    <a:pt x="885178" y="1141459"/>
                    <a:pt x="889574" y="1139619"/>
                  </a:cubicBezTo>
                  <a:lnTo>
                    <a:pt x="894481" y="1137574"/>
                  </a:lnTo>
                  <a:cubicBezTo>
                    <a:pt x="900042" y="1135100"/>
                    <a:pt x="905470" y="1132340"/>
                    <a:pt x="910735" y="1129294"/>
                  </a:cubicBezTo>
                  <a:lnTo>
                    <a:pt x="1523173" y="774364"/>
                  </a:lnTo>
                  <a:lnTo>
                    <a:pt x="1525218" y="773138"/>
                  </a:lnTo>
                  <a:cubicBezTo>
                    <a:pt x="1526854" y="772217"/>
                    <a:pt x="1528183" y="771195"/>
                    <a:pt x="1529716" y="770173"/>
                  </a:cubicBezTo>
                  <a:cubicBezTo>
                    <a:pt x="1531249" y="769151"/>
                    <a:pt x="1533907" y="767515"/>
                    <a:pt x="1535850" y="766084"/>
                  </a:cubicBezTo>
                  <a:cubicBezTo>
                    <a:pt x="1537792" y="764653"/>
                    <a:pt x="1539121" y="763528"/>
                    <a:pt x="1540756" y="762199"/>
                  </a:cubicBezTo>
                  <a:lnTo>
                    <a:pt x="1545970" y="757906"/>
                  </a:lnTo>
                  <a:lnTo>
                    <a:pt x="1546992" y="756986"/>
                  </a:lnTo>
                  <a:lnTo>
                    <a:pt x="1548832" y="755146"/>
                  </a:lnTo>
                  <a:cubicBezTo>
                    <a:pt x="1551388" y="752651"/>
                    <a:pt x="1553811" y="750024"/>
                    <a:pt x="1556090" y="747274"/>
                  </a:cubicBezTo>
                  <a:lnTo>
                    <a:pt x="1557726" y="745536"/>
                  </a:lnTo>
                  <a:cubicBezTo>
                    <a:pt x="1558104" y="744903"/>
                    <a:pt x="1558513" y="744289"/>
                    <a:pt x="1558953" y="743696"/>
                  </a:cubicBezTo>
                  <a:cubicBezTo>
                    <a:pt x="1560384" y="741754"/>
                    <a:pt x="1561713" y="739710"/>
                    <a:pt x="1562939" y="737767"/>
                  </a:cubicBezTo>
                  <a:cubicBezTo>
                    <a:pt x="1564166" y="735825"/>
                    <a:pt x="1564166" y="736029"/>
                    <a:pt x="1564677" y="735212"/>
                  </a:cubicBezTo>
                  <a:lnTo>
                    <a:pt x="1565291" y="733883"/>
                  </a:lnTo>
                  <a:cubicBezTo>
                    <a:pt x="1566211" y="732145"/>
                    <a:pt x="1567028" y="730305"/>
                    <a:pt x="1567846" y="728465"/>
                  </a:cubicBezTo>
                  <a:cubicBezTo>
                    <a:pt x="1568664" y="726625"/>
                    <a:pt x="1568869" y="726420"/>
                    <a:pt x="1569277" y="725398"/>
                  </a:cubicBezTo>
                  <a:lnTo>
                    <a:pt x="1569277" y="724273"/>
                  </a:lnTo>
                  <a:cubicBezTo>
                    <a:pt x="1569860" y="722597"/>
                    <a:pt x="1570341" y="720890"/>
                    <a:pt x="1570709" y="719162"/>
                  </a:cubicBezTo>
                  <a:cubicBezTo>
                    <a:pt x="1570709" y="718038"/>
                    <a:pt x="1571526" y="716811"/>
                    <a:pt x="1571731" y="715686"/>
                  </a:cubicBezTo>
                  <a:cubicBezTo>
                    <a:pt x="1571782" y="715380"/>
                    <a:pt x="1571782" y="715073"/>
                    <a:pt x="1571731" y="714766"/>
                  </a:cubicBezTo>
                  <a:cubicBezTo>
                    <a:pt x="1572078" y="712977"/>
                    <a:pt x="1572283" y="711168"/>
                    <a:pt x="1572344" y="709348"/>
                  </a:cubicBezTo>
                  <a:cubicBezTo>
                    <a:pt x="1572344" y="708122"/>
                    <a:pt x="1572344" y="706895"/>
                    <a:pt x="1572344" y="705770"/>
                  </a:cubicBezTo>
                  <a:cubicBezTo>
                    <a:pt x="1572344" y="704646"/>
                    <a:pt x="1572344" y="704748"/>
                    <a:pt x="1572344" y="704237"/>
                  </a:cubicBezTo>
                  <a:lnTo>
                    <a:pt x="1574287" y="1022"/>
                  </a:lnTo>
                  <a:cubicBezTo>
                    <a:pt x="1575207" y="2147"/>
                    <a:pt x="1574900" y="3885"/>
                    <a:pt x="1574798" y="5520"/>
                  </a:cubicBezTo>
                  <a:close/>
                </a:path>
              </a:pathLst>
            </a:custGeom>
            <a:gradFill>
              <a:gsLst>
                <a:gs pos="20000">
                  <a:srgbClr val="E0E6FD"/>
                </a:gs>
                <a:gs pos="52000">
                  <a:srgbClr val="FFFFFF"/>
                </a:gs>
                <a:gs pos="73000">
                  <a:srgbClr val="FCFDFF"/>
                </a:gs>
                <a:gs pos="85000">
                  <a:srgbClr val="F4F6FE"/>
                </a:gs>
                <a:gs pos="95000">
                  <a:srgbClr val="E6EBFE"/>
                </a:gs>
                <a:gs pos="100000">
                  <a:srgbClr val="DBE2FD"/>
                </a:gs>
              </a:gsLst>
              <a:lin ang="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838624" y="4689559"/>
              <a:ext cx="1356033" cy="632866"/>
            </a:xfrm>
            <a:custGeom>
              <a:avLst/>
              <a:gdLst>
                <a:gd name="connsiteX0" fmla="*/ 0 w 1356033"/>
                <a:gd name="connsiteY0" fmla="*/ 620403 h 632866"/>
                <a:gd name="connsiteX1" fmla="*/ 374660 w 1356033"/>
                <a:gd name="connsiteY1" fmla="*/ 193608 h 632866"/>
                <a:gd name="connsiteX2" fmla="*/ 1356033 w 1356033"/>
                <a:gd name="connsiteY2" fmla="*/ 283669 h 632866"/>
                <a:gd name="connsiteX3" fmla="*/ 602113 w 1356033"/>
                <a:gd name="connsiteY3" fmla="*/ 382113 h 632866"/>
                <a:gd name="connsiteX4" fmla="*/ 0 w 1356033"/>
                <a:gd name="connsiteY4" fmla="*/ 620403 h 63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033" h="632866">
                  <a:moveTo>
                    <a:pt x="0" y="620403"/>
                  </a:moveTo>
                  <a:cubicBezTo>
                    <a:pt x="0" y="620403"/>
                    <a:pt x="289505" y="484953"/>
                    <a:pt x="374660" y="193608"/>
                  </a:cubicBezTo>
                  <a:cubicBezTo>
                    <a:pt x="459814" y="-97737"/>
                    <a:pt x="1023900" y="-54291"/>
                    <a:pt x="1356033" y="283669"/>
                  </a:cubicBezTo>
                  <a:cubicBezTo>
                    <a:pt x="1356033" y="283669"/>
                    <a:pt x="1041380" y="509078"/>
                    <a:pt x="602113" y="382113"/>
                  </a:cubicBezTo>
                  <a:cubicBezTo>
                    <a:pt x="403999" y="325276"/>
                    <a:pt x="94764" y="705455"/>
                    <a:pt x="0" y="6204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837602" y="4282605"/>
              <a:ext cx="1081657" cy="1035432"/>
            </a:xfrm>
            <a:custGeom>
              <a:avLst/>
              <a:gdLst>
                <a:gd name="connsiteX0" fmla="*/ 0 w 1081657"/>
                <a:gd name="connsiteY0" fmla="*/ 1035433 h 1035432"/>
                <a:gd name="connsiteX1" fmla="*/ 262108 w 1081657"/>
                <a:gd name="connsiteY1" fmla="*/ 333752 h 1035432"/>
                <a:gd name="connsiteX2" fmla="*/ 1081658 w 1081657"/>
                <a:gd name="connsiteY2" fmla="*/ 189101 h 1035432"/>
                <a:gd name="connsiteX3" fmla="*/ 491607 w 1081657"/>
                <a:gd name="connsiteY3" fmla="*/ 430764 h 1035432"/>
                <a:gd name="connsiteX4" fmla="*/ 0 w 1081657"/>
                <a:gd name="connsiteY4" fmla="*/ 1035433 h 103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035432">
                  <a:moveTo>
                    <a:pt x="0" y="1035433"/>
                  </a:moveTo>
                  <a:cubicBezTo>
                    <a:pt x="0" y="1035433"/>
                    <a:pt x="260780" y="637262"/>
                    <a:pt x="262108" y="333752"/>
                  </a:cubicBezTo>
                  <a:cubicBezTo>
                    <a:pt x="263437" y="30242"/>
                    <a:pt x="753715" y="-163170"/>
                    <a:pt x="1081658" y="189101"/>
                  </a:cubicBezTo>
                  <a:cubicBezTo>
                    <a:pt x="1081658" y="189101"/>
                    <a:pt x="948763" y="431480"/>
                    <a:pt x="491607" y="430764"/>
                  </a:cubicBezTo>
                  <a:cubicBezTo>
                    <a:pt x="285621" y="430560"/>
                    <a:pt x="184519" y="972053"/>
                    <a:pt x="0" y="103543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797959" y="4048452"/>
              <a:ext cx="1081657" cy="1269585"/>
            </a:xfrm>
            <a:custGeom>
              <a:avLst/>
              <a:gdLst>
                <a:gd name="connsiteX0" fmla="*/ 1081658 w 1081657"/>
                <a:gd name="connsiteY0" fmla="*/ 1269586 h 1269585"/>
                <a:gd name="connsiteX1" fmla="*/ 860644 w 1081657"/>
                <a:gd name="connsiteY1" fmla="*/ 501253 h 1269585"/>
                <a:gd name="connsiteX2" fmla="*/ 0 w 1081657"/>
                <a:gd name="connsiteY2" fmla="*/ 46448 h 1269585"/>
                <a:gd name="connsiteX3" fmla="*/ 647093 w 1081657"/>
                <a:gd name="connsiteY3" fmla="*/ 594177 h 1269585"/>
                <a:gd name="connsiteX4" fmla="*/ 1081658 w 1081657"/>
                <a:gd name="connsiteY4" fmla="*/ 1269586 h 126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657" h="1269585">
                  <a:moveTo>
                    <a:pt x="1081658" y="1269586"/>
                  </a:moveTo>
                  <a:cubicBezTo>
                    <a:pt x="1081658" y="1269586"/>
                    <a:pt x="812598" y="801492"/>
                    <a:pt x="860644" y="501253"/>
                  </a:cubicBezTo>
                  <a:cubicBezTo>
                    <a:pt x="916664" y="154910"/>
                    <a:pt x="339289" y="-111083"/>
                    <a:pt x="0" y="46448"/>
                  </a:cubicBezTo>
                  <a:cubicBezTo>
                    <a:pt x="0" y="46448"/>
                    <a:pt x="161313" y="667882"/>
                    <a:pt x="647093" y="594177"/>
                  </a:cubicBezTo>
                  <a:cubicBezTo>
                    <a:pt x="850421" y="563304"/>
                    <a:pt x="897037" y="1206206"/>
                    <a:pt x="1081658" y="12695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74812" y="3428999"/>
              <a:ext cx="810750" cy="1866243"/>
            </a:xfrm>
            <a:custGeom>
              <a:avLst/>
              <a:gdLst>
                <a:gd name="connsiteX0" fmla="*/ 176999 w 810750"/>
                <a:gd name="connsiteY0" fmla="*/ 1866243 h 1866243"/>
                <a:gd name="connsiteX1" fmla="*/ 68435 w 810750"/>
                <a:gd name="connsiteY1" fmla="*/ 909610 h 1866243"/>
                <a:gd name="connsiteX2" fmla="*/ 810088 w 810750"/>
                <a:gd name="connsiteY2" fmla="*/ 0 h 1866243"/>
                <a:gd name="connsiteX3" fmla="*/ 376034 w 810750"/>
                <a:gd name="connsiteY3" fmla="*/ 960927 h 1866243"/>
                <a:gd name="connsiteX4" fmla="*/ 176999 w 810750"/>
                <a:gd name="connsiteY4" fmla="*/ 1866243 h 18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750" h="1866243">
                  <a:moveTo>
                    <a:pt x="176999" y="1866243"/>
                  </a:moveTo>
                  <a:cubicBezTo>
                    <a:pt x="176999" y="1866243"/>
                    <a:pt x="229953" y="1166607"/>
                    <a:pt x="68435" y="909610"/>
                  </a:cubicBezTo>
                  <a:cubicBezTo>
                    <a:pt x="-212074" y="462983"/>
                    <a:pt x="436348" y="2249"/>
                    <a:pt x="810088" y="0"/>
                  </a:cubicBezTo>
                  <a:cubicBezTo>
                    <a:pt x="810088" y="0"/>
                    <a:pt x="846685" y="820264"/>
                    <a:pt x="376034" y="960927"/>
                  </a:cubicBezTo>
                  <a:cubicBezTo>
                    <a:pt x="178635" y="1020014"/>
                    <a:pt x="316845" y="1730078"/>
                    <a:pt x="176999" y="18662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23891" y="4549723"/>
              <a:ext cx="1355726" cy="773009"/>
            </a:xfrm>
            <a:custGeom>
              <a:avLst/>
              <a:gdLst>
                <a:gd name="connsiteX0" fmla="*/ 1355727 w 1355726"/>
                <a:gd name="connsiteY0" fmla="*/ 762284 h 773009"/>
                <a:gd name="connsiteX1" fmla="*/ 981373 w 1355726"/>
                <a:gd name="connsiteY1" fmla="*/ 193599 h 773009"/>
                <a:gd name="connsiteX2" fmla="*/ 0 w 1355726"/>
                <a:gd name="connsiteY2" fmla="*/ 283763 h 773009"/>
                <a:gd name="connsiteX3" fmla="*/ 805544 w 1355726"/>
                <a:gd name="connsiteY3" fmla="*/ 458263 h 773009"/>
                <a:gd name="connsiteX4" fmla="*/ 1355727 w 1355726"/>
                <a:gd name="connsiteY4" fmla="*/ 762284 h 77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726" h="773009">
                  <a:moveTo>
                    <a:pt x="1355727" y="762284"/>
                  </a:moveTo>
                  <a:cubicBezTo>
                    <a:pt x="1355727" y="762284"/>
                    <a:pt x="1066324" y="484944"/>
                    <a:pt x="981373" y="193599"/>
                  </a:cubicBezTo>
                  <a:cubicBezTo>
                    <a:pt x="896423" y="-97746"/>
                    <a:pt x="332236" y="-54300"/>
                    <a:pt x="0" y="283763"/>
                  </a:cubicBezTo>
                  <a:cubicBezTo>
                    <a:pt x="0" y="283763"/>
                    <a:pt x="366277" y="585228"/>
                    <a:pt x="805544" y="458263"/>
                  </a:cubicBezTo>
                  <a:cubicBezTo>
                    <a:pt x="1003454" y="401016"/>
                    <a:pt x="1261065" y="846927"/>
                    <a:pt x="1355727" y="762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00503" y="5130498"/>
              <a:ext cx="782998" cy="947592"/>
            </a:xfrm>
            <a:custGeom>
              <a:avLst/>
              <a:gdLst>
                <a:gd name="connsiteX0" fmla="*/ 782999 w 782998"/>
                <a:gd name="connsiteY0" fmla="*/ 178340 h 947592"/>
                <a:gd name="connsiteX1" fmla="*/ 490938 w 782998"/>
                <a:gd name="connsiteY1" fmla="*/ 159 h 947592"/>
                <a:gd name="connsiteX2" fmla="*/ 82646 w 782998"/>
                <a:gd name="connsiteY2" fmla="*/ 947593 h 947592"/>
                <a:gd name="connsiteX3" fmla="*/ 513530 w 782998"/>
                <a:gd name="connsiteY3" fmla="*/ 278521 h 947592"/>
                <a:gd name="connsiteX4" fmla="*/ 782999 w 782998"/>
                <a:gd name="connsiteY4" fmla="*/ 178340 h 9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998" h="947592">
                  <a:moveTo>
                    <a:pt x="782999" y="178340"/>
                  </a:moveTo>
                  <a:cubicBezTo>
                    <a:pt x="782999" y="178340"/>
                    <a:pt x="653989" y="3839"/>
                    <a:pt x="490938" y="159"/>
                  </a:cubicBezTo>
                  <a:cubicBezTo>
                    <a:pt x="45947" y="-10063"/>
                    <a:pt x="-113424" y="473876"/>
                    <a:pt x="82646" y="947593"/>
                  </a:cubicBezTo>
                  <a:cubicBezTo>
                    <a:pt x="82646" y="947593"/>
                    <a:pt x="432056" y="728522"/>
                    <a:pt x="513530" y="278521"/>
                  </a:cubicBezTo>
                  <a:cubicBezTo>
                    <a:pt x="561270" y="15902"/>
                    <a:pt x="760714" y="243764"/>
                    <a:pt x="782999" y="17834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0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标题"/>
          <p:cNvSpPr txBox="1"/>
          <p:nvPr>
            <p:custDataLst>
              <p:tags r:id="rId2"/>
            </p:custDataLst>
          </p:nvPr>
        </p:nvSpPr>
        <p:spPr>
          <a:xfrm>
            <a:off x="1517186" y="2655034"/>
            <a:ext cx="9157626" cy="730437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index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页面增加轮播图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处理网页异常</a:t>
            </a:r>
            <a:r>
              <a:rPr lang="en-US" altLang="zh-CN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GB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副标题"/>
          <p:cNvSpPr txBox="1"/>
          <p:nvPr>
            <p:custDataLst>
              <p:tags r:id="rId3"/>
            </p:custDataLst>
          </p:nvPr>
        </p:nvSpPr>
        <p:spPr>
          <a:xfrm>
            <a:off x="2337434" y="3444844"/>
            <a:ext cx="7536180" cy="32194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ctr"/>
            <a:r>
              <a:rPr lang="zh-CN" altLang="en-GB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张世博</a:t>
            </a:r>
            <a:r>
              <a:rPr lang="en-US" altLang="zh-CN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2021214732</a:t>
            </a: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277094" y="1786005"/>
            <a:ext cx="1637811" cy="928948"/>
          </a:xfrm>
          <a:prstGeom prst="rect">
            <a:avLst/>
          </a:prstGeom>
          <a:noFill/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0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22" grpId="0" animBg="1"/>
      <p:bldP spid="12" grpId="0"/>
      <p:bldP spid="29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平滑1"/>
          <p:cNvSpPr/>
          <p:nvPr>
            <p:custDataLst>
              <p:tags r:id="rId2"/>
            </p:custDataLst>
          </p:nvPr>
        </p:nvSpPr>
        <p:spPr>
          <a:xfrm>
            <a:off x="0" y="6774235"/>
            <a:ext cx="12192000" cy="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!!平滑1"/>
          <p:cNvSpPr/>
          <p:nvPr>
            <p:custDataLst>
              <p:tags r:id="rId3"/>
            </p:custDataLst>
          </p:nvPr>
        </p:nvSpPr>
        <p:spPr>
          <a:xfrm rot="14340000">
            <a:off x="1876425" y="-4815205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标题"/>
          <p:cNvSpPr txBox="1"/>
          <p:nvPr>
            <p:custDataLst>
              <p:tags r:id="rId4"/>
            </p:custDataLst>
          </p:nvPr>
        </p:nvSpPr>
        <p:spPr>
          <a:xfrm>
            <a:off x="2588337" y="262321"/>
            <a:ext cx="6351115" cy="7067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lang="zh-CN" altLang="en-GB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内容"/>
          <p:cNvSpPr txBox="1"/>
          <p:nvPr>
            <p:custDataLst>
              <p:tags r:id="rId5"/>
            </p:custDataLst>
          </p:nvPr>
        </p:nvSpPr>
        <p:spPr>
          <a:xfrm>
            <a:off x="1219200" y="4538980"/>
            <a:ext cx="6335395" cy="15068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</a:pPr>
            <a:r>
              <a:rPr lang="zh-CN" altLang="en-GB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通过</a:t>
            </a: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CSS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样式给网页添加能够播放合肥工业大学图片的轮播图</a:t>
            </a:r>
          </a:p>
        </p:txBody>
      </p:sp>
      <p:sp>
        <p:nvSpPr>
          <p:cNvPr id="28" name="子标题"/>
          <p:cNvSpPr txBox="1"/>
          <p:nvPr>
            <p:custDataLst>
              <p:tags r:id="rId6"/>
            </p:custDataLst>
          </p:nvPr>
        </p:nvSpPr>
        <p:spPr>
          <a:xfrm>
            <a:off x="547832" y="2760980"/>
            <a:ext cx="4999806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endParaRPr lang="en-GB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cxnSp>
        <p:nvCxnSpPr>
          <p:cNvPr id="30" name="Straight Connector 5"/>
          <p:cNvCxnSpPr/>
          <p:nvPr>
            <p:custDataLst>
              <p:tags r:id="rId7"/>
            </p:custDataLst>
          </p:nvPr>
        </p:nvCxnSpPr>
        <p:spPr>
          <a:xfrm>
            <a:off x="662685" y="3710212"/>
            <a:ext cx="312356" cy="0"/>
          </a:xfrm>
          <a:prstGeom prst="line">
            <a:avLst/>
          </a:prstGeom>
          <a:ln w="254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副标题"/>
          <p:cNvSpPr txBox="1"/>
          <p:nvPr>
            <p:custDataLst>
              <p:tags r:id="rId8"/>
            </p:custDataLst>
          </p:nvPr>
        </p:nvSpPr>
        <p:spPr>
          <a:xfrm>
            <a:off x="662767" y="3373066"/>
            <a:ext cx="4161790" cy="35242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indent="0" fontAlgn="auto">
              <a:lnSpc>
                <a:spcPct val="100000"/>
              </a:lnSpc>
            </a:pPr>
            <a:endParaRPr lang="en-US" altLang="en-GB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8350" y="7715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原实例中的企业展示部分通过链接数据库给出对应的图片，但是由于对应地址的图片丢失导致无法显示图片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19200" y="2416810"/>
            <a:ext cx="8439150" cy="178117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1281 0 L 0 0 E" pathEditMode="relative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9" grpId="0"/>
      <p:bldP spid="7" grpId="0"/>
      <p:bldP spid="28" grpId="0"/>
      <p:bldP spid="31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PPT_THEMETITLE" val=" 优化代码: 提升代码质量"/>
  <p:tag name="TAG_PRESENTATION_STYLE" val="扁平"/>
  <p:tag name="YOO_CHATPPT" val="1"/>
  <p:tag name="KSO_WPP_MARK_KEY" val="86f34338-31a7-43a2-b6cb-b159d31aaeea"/>
  <p:tag name="COMMONDATA" val="eyJoZGlkIjoiODExMjIwMGVmZDljNWE3NWJkNmRmY2E3ZDljNjI3Y2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SUB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CONTEN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Styit\AppData\Roaming\BIYOO\temp\9e48c8faf55f4fddaee3c6995f0fc8da.p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YOO_CHATSHAPE_TYPE" val="YOO_CHATSHAPE_DATE"/>
  <p:tag name="YOO_CHATSHAPE_DATE" val="2023/6/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7"/>
  <p:tag name="KSO_WM_UNIT_FILL_FORE_SCHEMECOLOR_INDEX_1_POS" val="0.02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67"/>
  <p:tag name="KSO_WM_UNIT_FILL_FORE_SCHEMECOLOR_INDEX_2_TRANS" val="0"/>
  <p:tag name="KSO_WM_UNIT_FILL_FORE_SCHEMECOLOR_INDEX_3_BRIGHTNESS" val="0"/>
  <p:tag name="KSO_WM_UNIT_FILL_FORE_SCHEMECOLOR_INDEX_3" val="9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  <p:tag name="YOO_CHATSHAPE_TYPE" val="YOO_CHATSHAPE_CONTEN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Styit\AppData\Roaming\BIYOO\temp\f2f5c29c8b504ec5bc404a48d8caf24f.pn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Styit\AppData\Roaming\BIYOO\temp\8b989cce262844c69da58b65a754d4db.png"/>
  <p:tag name="TAG_CHATSHAPE_IMAGE_URL" val="https://image.yoojober.com/ppt-illustration/AM/98be8b89-f577-11ed-a6be-b42e99e89dc7.pn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尤小优235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DATE"/>
  <p:tag name="YOO_CHATSHAPE_DATE" val="2023/6/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尤小优235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25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25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25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  <p:tag name="YOO_CHATSHAPE_TYPE" val="YOO_CHATSHAPE_CONT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68,&quot;width&quot;:4080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  <p:tag name="YOO_CHATSHAPE_TYPE" val="YOO_CHATSHAPE_CONTEN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CHILDTITLE"/>
</p:tagLst>
</file>

<file path=ppt/theme/theme1.xml><?xml version="1.0" encoding="utf-8"?>
<a:theme xmlns:a="http://schemas.openxmlformats.org/drawingml/2006/main" name="1_Office Theme">
  <a:themeElements>
    <a:clrScheme name="自定义 76">
      <a:dk1>
        <a:srgbClr val="1F423F"/>
      </a:dk1>
      <a:lt1>
        <a:srgbClr val="FFFFFF"/>
      </a:lt1>
      <a:dk2>
        <a:srgbClr val="FFFFFF"/>
      </a:dk2>
      <a:lt2>
        <a:srgbClr val="ECFFFF"/>
      </a:lt2>
      <a:accent1>
        <a:srgbClr val="66CDAA"/>
      </a:accent1>
      <a:accent2>
        <a:srgbClr val="44E5E7"/>
      </a:accent2>
      <a:accent3>
        <a:srgbClr val="59D2FE"/>
      </a:accent3>
      <a:accent4>
        <a:srgbClr val="4A8FE7"/>
      </a:accent4>
      <a:accent5>
        <a:srgbClr val="5C7AFF"/>
      </a:accent5>
      <a:accent6>
        <a:srgbClr val="32CBFF"/>
      </a:accent6>
      <a:hlink>
        <a:srgbClr val="15BCAC"/>
      </a:hlink>
      <a:folHlink>
        <a:srgbClr val="44E5E7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_2025855840">
  <a:themeElements>
    <a:clrScheme name="自定义 76">
      <a:dk1>
        <a:srgbClr val="1F423F"/>
      </a:dk1>
      <a:lt1>
        <a:srgbClr val="FFFFFF"/>
      </a:lt1>
      <a:dk2>
        <a:srgbClr val="FFFFFF"/>
      </a:dk2>
      <a:lt2>
        <a:srgbClr val="ECFFFF"/>
      </a:lt2>
      <a:accent1>
        <a:srgbClr val="66CDAA"/>
      </a:accent1>
      <a:accent2>
        <a:srgbClr val="44E5E7"/>
      </a:accent2>
      <a:accent3>
        <a:srgbClr val="59D2FE"/>
      </a:accent3>
      <a:accent4>
        <a:srgbClr val="4A8FE7"/>
      </a:accent4>
      <a:accent5>
        <a:srgbClr val="5C7AFF"/>
      </a:accent5>
      <a:accent6>
        <a:srgbClr val="32CBFF"/>
      </a:accent6>
      <a:hlink>
        <a:srgbClr val="15BCAC"/>
      </a:hlink>
      <a:folHlink>
        <a:srgbClr val="44E5E7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10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2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3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4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5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6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7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8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ppt/theme/themeOverride9.xml><?xml version="1.0" encoding="utf-8"?>
<a:themeOverride xmlns:a="http://schemas.openxmlformats.org/drawingml/2006/main">
  <a:clrScheme name="自定义 76">
    <a:dk1>
      <a:srgbClr val="1F423F"/>
    </a:dk1>
    <a:lt1>
      <a:srgbClr val="FFFFFF"/>
    </a:lt1>
    <a:dk2>
      <a:srgbClr val="FFFFFF"/>
    </a:dk2>
    <a:lt2>
      <a:srgbClr val="ECFFFF"/>
    </a:lt2>
    <a:accent1>
      <a:srgbClr val="66CDAA"/>
    </a:accent1>
    <a:accent2>
      <a:srgbClr val="44E5E7"/>
    </a:accent2>
    <a:accent3>
      <a:srgbClr val="59D2FE"/>
    </a:accent3>
    <a:accent4>
      <a:srgbClr val="4A8FE7"/>
    </a:accent4>
    <a:accent5>
      <a:srgbClr val="5C7AFF"/>
    </a:accent5>
    <a:accent6>
      <a:srgbClr val="32CBFF"/>
    </a:accent6>
    <a:hlink>
      <a:srgbClr val="15BCAC"/>
    </a:hlink>
    <a:folHlink>
      <a:srgbClr val="44E5E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95439f16be7f450d9558afbbd6b34c09</Template>
  <TotalTime>28</TotalTime>
  <Words>892</Words>
  <Application>Microsoft Office PowerPoint</Application>
  <PresentationFormat>宽屏</PresentationFormat>
  <Paragraphs>83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思源黑体 CN</vt:lpstr>
      <vt:lpstr>微软雅黑</vt:lpstr>
      <vt:lpstr>幼圆</vt:lpstr>
      <vt:lpstr>Arial</vt:lpstr>
      <vt:lpstr>Franklin Gothic Book</vt:lpstr>
      <vt:lpstr>Franklin Gothic Medium</vt:lpstr>
      <vt:lpstr>1_Office Theme</vt:lpstr>
      <vt:lpstr>1_Office Theme_2025855840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程锦 杨</dc:creator>
  <cp:lastModifiedBy>程锦 杨</cp:lastModifiedBy>
  <cp:revision>5</cp:revision>
  <dcterms:created xsi:type="dcterms:W3CDTF">2023-06-01T12:20:00Z</dcterms:created>
  <dcterms:modified xsi:type="dcterms:W3CDTF">2023-06-01T14:28:20Z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B0F385E909204C9E828204A17CB95C15_13</vt:lpwstr>
  </property>
  <property fmtid="{D5CDD505-2E9C-101B-9397-08002B2CF9AE}" pid="3" name="KSOProductBuildVer">
    <vt:lpwstr>2052-11.1.0.14309</vt:lpwstr>
  </property>
</Properties>
</file>